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6"/>
  </p:sldMasterIdLst>
  <p:notesMasterIdLst>
    <p:notesMasterId r:id="rId53"/>
  </p:notesMasterIdLst>
  <p:handoutMasterIdLst>
    <p:handoutMasterId r:id="rId54"/>
  </p:handoutMasterIdLst>
  <p:sldIdLst>
    <p:sldId id="261" r:id="rId17"/>
    <p:sldId id="262" r:id="rId18"/>
    <p:sldId id="265" r:id="rId19"/>
    <p:sldId id="267" r:id="rId20"/>
    <p:sldId id="327" r:id="rId21"/>
    <p:sldId id="292" r:id="rId22"/>
    <p:sldId id="320" r:id="rId23"/>
    <p:sldId id="317" r:id="rId24"/>
    <p:sldId id="276" r:id="rId25"/>
    <p:sldId id="283" r:id="rId26"/>
    <p:sldId id="312" r:id="rId27"/>
    <p:sldId id="282" r:id="rId28"/>
    <p:sldId id="325" r:id="rId29"/>
    <p:sldId id="268" r:id="rId30"/>
    <p:sldId id="270" r:id="rId31"/>
    <p:sldId id="323" r:id="rId32"/>
    <p:sldId id="315" r:id="rId33"/>
    <p:sldId id="304" r:id="rId34"/>
    <p:sldId id="271" r:id="rId35"/>
    <p:sldId id="273" r:id="rId36"/>
    <p:sldId id="275" r:id="rId37"/>
    <p:sldId id="279" r:id="rId38"/>
    <p:sldId id="280" r:id="rId39"/>
    <p:sldId id="314" r:id="rId40"/>
    <p:sldId id="281" r:id="rId41"/>
    <p:sldId id="295" r:id="rId42"/>
    <p:sldId id="322" r:id="rId43"/>
    <p:sldId id="313" r:id="rId44"/>
    <p:sldId id="286" r:id="rId45"/>
    <p:sldId id="324" r:id="rId46"/>
    <p:sldId id="326" r:id="rId47"/>
    <p:sldId id="328" r:id="rId48"/>
    <p:sldId id="285" r:id="rId49"/>
    <p:sldId id="309" r:id="rId50"/>
    <p:sldId id="289" r:id="rId51"/>
    <p:sldId id="290" r:id="rId52"/>
  </p:sldIdLst>
  <p:sldSz cx="12192000" cy="6858000"/>
  <p:notesSz cx="6858000" cy="9144000"/>
  <p:custDataLst>
    <p:tags r:id="rId55"/>
  </p:custDataLst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gemeen (Marcel)" id="{E3503BE3-181A-456D-BA6B-3DB8918B8161}">
          <p14:sldIdLst>
            <p14:sldId id="261"/>
            <p14:sldId id="262"/>
            <p14:sldId id="265"/>
            <p14:sldId id="267"/>
            <p14:sldId id="327"/>
          </p14:sldIdLst>
        </p14:section>
        <p14:section name="Yord uitleg" id="{94FAC1EE-2036-4813-9E06-C6892EF7699A}">
          <p14:sldIdLst>
            <p14:sldId id="292"/>
            <p14:sldId id="320"/>
            <p14:sldId id="317"/>
            <p14:sldId id="276"/>
            <p14:sldId id="283"/>
            <p14:sldId id="312"/>
            <p14:sldId id="282"/>
            <p14:sldId id="325"/>
            <p14:sldId id="268"/>
          </p14:sldIdLst>
        </p14:section>
        <p14:section name="Stef" id="{0EEC2D70-D2C8-4418-9953-97BFC15B9DCD}">
          <p14:sldIdLst>
            <p14:sldId id="270"/>
            <p14:sldId id="323"/>
            <p14:sldId id="315"/>
            <p14:sldId id="304"/>
          </p14:sldIdLst>
        </p14:section>
        <p14:section name="Toezicht en Handhaving, Marcel" id="{215088A9-F55C-453C-923D-A9982AB892CD}">
          <p14:sldIdLst>
            <p14:sldId id="271"/>
          </p14:sldIdLst>
        </p14:section>
        <p14:section name="M&amp;L" id="{E43CCE21-6FC7-4B92-91C8-F8B7CCE0EEC8}">
          <p14:sldIdLst>
            <p14:sldId id="273"/>
            <p14:sldId id="275"/>
          </p14:sldIdLst>
        </p14:section>
        <p14:section name="Keuken" id="{AA51604F-4869-4EBC-AED2-B1370E8973EC}">
          <p14:sldIdLst>
            <p14:sldId id="279"/>
            <p14:sldId id="280"/>
            <p14:sldId id="314"/>
            <p14:sldId id="281"/>
            <p14:sldId id="295"/>
            <p14:sldId id="322"/>
            <p14:sldId id="313"/>
          </p14:sldIdLst>
        </p14:section>
        <p14:section name="Yord" id="{92DC8598-6CA9-4E65-9AA3-CA982131E9C7}">
          <p14:sldIdLst>
            <p14:sldId id="286"/>
            <p14:sldId id="324"/>
            <p14:sldId id="326"/>
            <p14:sldId id="328"/>
            <p14:sldId id="285"/>
          </p14:sldIdLst>
        </p14:section>
        <p14:section name="Yord" id="{A25C8762-6B5B-41A7-8DD3-50B371517BBB}">
          <p14:sldIdLst>
            <p14:sldId id="309"/>
            <p14:sldId id="289"/>
            <p14:sldId id="290"/>
          </p14:sldIdLst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661A13-A8A8-1EDF-14FA-2E6C5E25F63C}" name="Goeij, Stef de" initials="Sd" userId="S::goes01@vru.nl::a98203b1-e2bc-4a71-a5ea-26c6c079089b" providerId="AD"/>
  <p188:author id="{B8A4BE9E-3A8C-3660-0E5F-82D905DD6F89}" name="Noorman, Yord" initials="YN" userId="S::NOOY01@vru.nl::fe92e8fd-3d5f-4a45-9df7-fc03e7b4a1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9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E0CFB5-7E1C-4358-896B-722CA59D2E5B}" v="104" dt="2026-04-26T12:30:59.5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tags" Target="tags/tag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.xml"/><Relationship Id="rId29" Type="http://schemas.openxmlformats.org/officeDocument/2006/relationships/slide" Target="slides/slide13.xml"/><Relationship Id="rId11" Type="http://schemas.openxmlformats.org/officeDocument/2006/relationships/customXml" Target="../customXml/item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customXml" Target="../customXml/item5.xml"/><Relationship Id="rId61" Type="http://schemas.microsoft.com/office/2015/10/relationships/revisionInfo" Target="revisionInfo.xml"/><Relationship Id="rId19" Type="http://schemas.openxmlformats.org/officeDocument/2006/relationships/slide" Target="slides/slide3.xml"/><Relationship Id="rId14" Type="http://schemas.openxmlformats.org/officeDocument/2006/relationships/customXml" Target="../customXml/item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slide" Target="slides/slide35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handoutMaster" Target="handoutMasters/handoutMaster1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viewProps" Target="viewProps.xml"/><Relationship Id="rId10" Type="http://schemas.openxmlformats.org/officeDocument/2006/relationships/customXml" Target="../customXml/item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eij, Stef de" userId="a98203b1-e2bc-4a71-a5ea-26c6c079089b" providerId="ADAL" clId="{86D252FC-AB0A-52E7-903A-A8D794BC67BB}"/>
    <pc:docChg chg="undo custSel addSld modSld modSection">
      <pc:chgData name="Goeij, Stef de" userId="a98203b1-e2bc-4a71-a5ea-26c6c079089b" providerId="ADAL" clId="{86D252FC-AB0A-52E7-903A-A8D794BC67BB}" dt="2026-04-22T17:13:40.409" v="592" actId="14100"/>
      <pc:docMkLst>
        <pc:docMk/>
      </pc:docMkLst>
      <pc:sldChg chg="modSp mod">
        <pc:chgData name="Goeij, Stef de" userId="a98203b1-e2bc-4a71-a5ea-26c6c079089b" providerId="ADAL" clId="{86D252FC-AB0A-52E7-903A-A8D794BC67BB}" dt="2026-04-22T17:13:40.409" v="592" actId="14100"/>
        <pc:sldMkLst>
          <pc:docMk/>
          <pc:sldMk cId="1252717583" sldId="261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252717583" sldId="261"/>
            <ac:spMk id="2" creationId="{417B200B-1644-5981-AA28-49EE85F65F1B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252717583" sldId="261"/>
            <ac:spMk id="3" creationId="{E54C95CE-88B7-A9BC-FD3E-ED7C8BA32085}"/>
          </ac:spMkLst>
        </pc:spChg>
        <pc:spChg chg="mod">
          <ac:chgData name="Goeij, Stef de" userId="a98203b1-e2bc-4a71-a5ea-26c6c079089b" providerId="ADAL" clId="{86D252FC-AB0A-52E7-903A-A8D794BC67BB}" dt="2026-04-22T17:13:40.409" v="592" actId="14100"/>
          <ac:spMkLst>
            <pc:docMk/>
            <pc:sldMk cId="1252717583" sldId="261"/>
            <ac:spMk id="4" creationId="{47AA15FE-7C95-F12F-5562-6C7792602173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252717583" sldId="261"/>
            <ac:spMk id="5" creationId="{DE60E12C-E152-7062-CECB-E548B86ADD35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157355570" sldId="262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57355570" sldId="262"/>
            <ac:spMk id="2" creationId="{848CF719-166B-55A4-050A-D00B53881CB8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57355570" sldId="262"/>
            <ac:spMk id="3" creationId="{99069493-BFA7-F2D4-212F-5079302C642A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1182899748" sldId="265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182899748" sldId="265"/>
            <ac:spMk id="2" creationId="{848CF719-166B-55A4-050A-D00B53881CB8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182899748" sldId="265"/>
            <ac:spMk id="9" creationId="{B77EB012-CA55-F4EE-8119-1041AC01FECF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3752046856" sldId="267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752046856" sldId="267"/>
            <ac:spMk id="2" creationId="{848CF719-166B-55A4-050A-D00B53881CB8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752046856" sldId="267"/>
            <ac:spMk id="3" creationId="{99069493-BFA7-F2D4-212F-5079302C642A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752046856" sldId="267"/>
            <ac:spMk id="4" creationId="{CA994047-8847-BF35-7EAA-EA112093CF23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244035581" sldId="268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44035581" sldId="268"/>
            <ac:spMk id="10" creationId="{FDD4B34D-DE57-9363-BADC-1CD7D18C3A60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44035581" sldId="268"/>
            <ac:spMk id="15" creationId="{810899BC-8891-DFB3-E238-2D03CEC7DD85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44035581" sldId="268"/>
            <ac:spMk id="19" creationId="{A1098A64-DADE-17F4-C960-B82858EA5F8E}"/>
          </ac:spMkLst>
        </pc:spChg>
        <pc:graphicFrameChg chg="modGraphic">
          <ac:chgData name="Goeij, Stef de" userId="a98203b1-e2bc-4a71-a5ea-26c6c079089b" providerId="ADAL" clId="{86D252FC-AB0A-52E7-903A-A8D794BC67BB}" dt="2026-04-19T13:35:46.762" v="29" actId="790"/>
          <ac:graphicFrameMkLst>
            <pc:docMk/>
            <pc:sldMk cId="244035581" sldId="268"/>
            <ac:graphicFrameMk id="6" creationId="{3A995768-9B6A-4319-D2FE-5EBC3B19E288}"/>
          </ac:graphicFrameMkLst>
        </pc:graphicFrameChg>
      </pc:sldChg>
      <pc:sldChg chg="addSp modSp mod modTransition modAnim">
        <pc:chgData name="Goeij, Stef de" userId="a98203b1-e2bc-4a71-a5ea-26c6c079089b" providerId="ADAL" clId="{86D252FC-AB0A-52E7-903A-A8D794BC67BB}" dt="2026-04-20T07:55:02.517" v="418"/>
        <pc:sldMkLst>
          <pc:docMk/>
          <pc:sldMk cId="3983841986" sldId="270"/>
        </pc:sldMkLst>
        <pc:spChg chg="mod">
          <ac:chgData name="Goeij, Stef de" userId="a98203b1-e2bc-4a71-a5ea-26c6c079089b" providerId="ADAL" clId="{86D252FC-AB0A-52E7-903A-A8D794BC67BB}" dt="2026-04-19T13:46:06.284" v="175" actId="20577"/>
          <ac:spMkLst>
            <pc:docMk/>
            <pc:sldMk cId="3983841986" sldId="270"/>
            <ac:spMk id="2" creationId="{644681F5-4522-1EA2-CF2F-0CC3DF6FAE63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983841986" sldId="270"/>
            <ac:spMk id="3" creationId="{68927A74-87B4-1574-6D7F-3289197DCFD5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983841986" sldId="270"/>
            <ac:spMk id="4" creationId="{191572DE-3619-E2C1-E811-E3D21A5A17CE}"/>
          </ac:spMkLst>
        </pc:spChg>
        <pc:spChg chg="add mod">
          <ac:chgData name="Goeij, Stef de" userId="a98203b1-e2bc-4a71-a5ea-26c6c079089b" providerId="ADAL" clId="{86D252FC-AB0A-52E7-903A-A8D794BC67BB}" dt="2026-04-19T14:45:44.958" v="364" actId="167"/>
          <ac:spMkLst>
            <pc:docMk/>
            <pc:sldMk cId="3983841986" sldId="270"/>
            <ac:spMk id="5" creationId="{28F93720-B783-0F08-84A6-38F34DCA6625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983841986" sldId="270"/>
            <ac:spMk id="7" creationId="{47369028-D966-DA0F-5BA6-F2C0653F4EF5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983841986" sldId="270"/>
            <ac:spMk id="27" creationId="{D9CB2669-E378-9A29-03B8-C9603CBE870F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983841986" sldId="270"/>
            <ac:spMk id="39" creationId="{A603336C-A956-115A-03C3-FAD7207532B4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983841986" sldId="270"/>
            <ac:spMk id="42" creationId="{AB7B5CF5-5753-23E9-688E-46571A476F6D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695166306" sldId="271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695166306" sldId="271"/>
            <ac:spMk id="2" creationId="{26823BD5-AB0A-333A-781F-3A814C038A7E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695166306" sldId="271"/>
            <ac:spMk id="3" creationId="{E0FE1960-883B-2B12-0FCD-348F7EFCA800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805791473" sldId="273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805791473" sldId="273"/>
            <ac:spMk id="2" creationId="{7EB69025-AA12-7D25-A69B-86AD0EE0236D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805791473" sldId="273"/>
            <ac:spMk id="3" creationId="{4AEBB809-8177-1300-CE3C-DAC89692AC56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559429485" sldId="275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559429485" sldId="275"/>
            <ac:spMk id="9" creationId="{80C4AAE3-0370-6A7E-91A9-6F780D711AC3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559429485" sldId="275"/>
            <ac:spMk id="11" creationId="{6EA5A0D5-F549-7DF5-4B04-BCA9520EBD03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4142043407" sldId="276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4142043407" sldId="276"/>
            <ac:spMk id="2" creationId="{A843933F-5F93-5D74-E83C-11C878F4F35A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4142043407" sldId="276"/>
            <ac:spMk id="3" creationId="{ED7D39F4-6BE0-3DE2-F947-4E4FAEF7579D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3086992288" sldId="279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086992288" sldId="279"/>
            <ac:spMk id="2" creationId="{1C87830E-594D-C224-4951-AE064203CEEE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086992288" sldId="279"/>
            <ac:spMk id="3" creationId="{543FE273-A882-0A91-69DF-D09AE75AAAB2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086992288" sldId="279"/>
            <ac:spMk id="7" creationId="{B378260C-EB99-44BC-6D0C-6B7E1D712285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3177393106" sldId="280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177393106" sldId="280"/>
            <ac:spMk id="12" creationId="{5FEC6FCA-CA68-747A-99FA-474ACB7CD61D}"/>
          </ac:spMkLst>
        </pc:spChg>
        <pc:graphicFrameChg chg="modGraphic">
          <ac:chgData name="Goeij, Stef de" userId="a98203b1-e2bc-4a71-a5ea-26c6c079089b" providerId="ADAL" clId="{86D252FC-AB0A-52E7-903A-A8D794BC67BB}" dt="2026-04-19T13:35:46.762" v="29" actId="790"/>
          <ac:graphicFrameMkLst>
            <pc:docMk/>
            <pc:sldMk cId="3177393106" sldId="280"/>
            <ac:graphicFrameMk id="2" creationId="{B8367DB5-0B4D-BA0E-6C00-2CF1037A880B}"/>
          </ac:graphicFrameMkLst>
        </pc:graphicFrameChg>
      </pc:sldChg>
      <pc:sldChg chg="modSp mod">
        <pc:chgData name="Goeij, Stef de" userId="a98203b1-e2bc-4a71-a5ea-26c6c079089b" providerId="ADAL" clId="{86D252FC-AB0A-52E7-903A-A8D794BC67BB}" dt="2026-04-19T13:44:29.781" v="158" actId="20577"/>
        <pc:sldMkLst>
          <pc:docMk/>
          <pc:sldMk cId="4038413762" sldId="281"/>
        </pc:sldMkLst>
        <pc:spChg chg="mod">
          <ac:chgData name="Goeij, Stef de" userId="a98203b1-e2bc-4a71-a5ea-26c6c079089b" providerId="ADAL" clId="{86D252FC-AB0A-52E7-903A-A8D794BC67BB}" dt="2026-04-19T13:44:29.781" v="158" actId="20577"/>
          <ac:spMkLst>
            <pc:docMk/>
            <pc:sldMk cId="4038413762" sldId="281"/>
            <ac:spMk id="2" creationId="{15D359E8-AE78-70C0-1EC3-9FFDC6A79A43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4038413762" sldId="281"/>
            <ac:spMk id="3" creationId="{A61B7C81-C407-49E0-08EB-9FC890ED3948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2688280421" sldId="282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688280421" sldId="282"/>
            <ac:spMk id="2" creationId="{374AC287-938C-F3C5-5DB0-17586484778D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688280421" sldId="282"/>
            <ac:spMk id="9" creationId="{077F8AB7-B54A-4315-0894-8D07E8D27A95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1762173952" sldId="283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762173952" sldId="283"/>
            <ac:spMk id="10" creationId="{C9F2A719-DD4C-8C21-CF35-A90FD9270316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762173952" sldId="283"/>
            <ac:spMk id="12" creationId="{0FF9B039-9194-4FAD-DD14-6717E7F9A0BF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1674233901" sldId="285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674233901" sldId="285"/>
            <ac:spMk id="2" creationId="{8ED305FA-FB01-A61E-CD1A-A34901DE0C82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674233901" sldId="285"/>
            <ac:spMk id="10" creationId="{3B648C54-0E5C-547C-5C1E-CC00BA290E55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2613682450" sldId="286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613682450" sldId="286"/>
            <ac:spMk id="2" creationId="{7BD25222-66C4-AB16-CA74-0351C03C99C4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613682450" sldId="286"/>
            <ac:spMk id="10" creationId="{EC58BF16-D269-8C7A-FDE9-7F6351B7BD4F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613682450" sldId="286"/>
            <ac:spMk id="12" creationId="{5F2F2FE3-0F05-2D8B-652F-46B631712D22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613682450" sldId="286"/>
            <ac:spMk id="14" creationId="{137B651B-6EEE-AD8F-F196-EFE8785DC9CE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613682450" sldId="286"/>
            <ac:spMk id="16" creationId="{6593992B-7747-1D64-5805-8C4C2560B545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1624628884" sldId="289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624628884" sldId="289"/>
            <ac:spMk id="2" creationId="{60AB4C69-C3AB-459A-FCC8-A81489E8C587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624628884" sldId="289"/>
            <ac:spMk id="3" creationId="{D61AB52C-CB29-2F14-3EAA-451600D4C9AB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624628884" sldId="289"/>
            <ac:spMk id="8" creationId="{82F55A4B-FD9E-B846-8A91-81AE95C9039C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350676659" sldId="290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50676659" sldId="290"/>
            <ac:spMk id="2" creationId="{C4280F0F-06FB-2492-7B79-0ABFC1F1D27D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50676659" sldId="290"/>
            <ac:spMk id="9" creationId="{50068C72-332F-6208-5750-D2529B624F73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280843354" sldId="292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80843354" sldId="292"/>
            <ac:spMk id="2" creationId="{70A4B7AD-408E-8645-187D-84BA5450C49F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80843354" sldId="292"/>
            <ac:spMk id="3" creationId="{BB953B96-B280-B510-56C3-082E75445075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80843354" sldId="292"/>
            <ac:spMk id="7" creationId="{78C1C25E-E4BF-D2EC-ECA9-E384929BE5B6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940866445" sldId="295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940866445" sldId="295"/>
            <ac:spMk id="2" creationId="{74CD3488-D69D-5B35-328A-D2D3F55B0136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940866445" sldId="295"/>
            <ac:spMk id="4" creationId="{795E101E-E05B-403E-21FE-AB47A246A8CC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940866445" sldId="295"/>
            <ac:spMk id="8" creationId="{33BC6BAD-40AB-CFCC-F9B8-5F4490DB1DF3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940866445" sldId="295"/>
            <ac:spMk id="10" creationId="{33BC6BAD-40AB-CFCC-F9B8-5F4490DB1DF3}"/>
          </ac:spMkLst>
        </pc:spChg>
      </pc:sldChg>
      <pc:sldChg chg="addSp modSp mod modTransition modAnim">
        <pc:chgData name="Goeij, Stef de" userId="a98203b1-e2bc-4a71-a5ea-26c6c079089b" providerId="ADAL" clId="{86D252FC-AB0A-52E7-903A-A8D794BC67BB}" dt="2026-04-20T15:00:09.769" v="588" actId="1076"/>
        <pc:sldMkLst>
          <pc:docMk/>
          <pc:sldMk cId="3257086655" sldId="304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257086655" sldId="304"/>
            <ac:spMk id="2" creationId="{644681F5-4522-1EA2-CF2F-0CC3DF6FAE63}"/>
          </ac:spMkLst>
        </pc:spChg>
        <pc:spChg chg="mod">
          <ac:chgData name="Goeij, Stef de" userId="a98203b1-e2bc-4a71-a5ea-26c6c079089b" providerId="ADAL" clId="{86D252FC-AB0A-52E7-903A-A8D794BC67BB}" dt="2026-04-20T14:52:50.179" v="581" actId="6549"/>
          <ac:spMkLst>
            <pc:docMk/>
            <pc:sldMk cId="3257086655" sldId="304"/>
            <ac:spMk id="3" creationId="{68927A74-87B4-1574-6D7F-3289197DCFD5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257086655" sldId="304"/>
            <ac:spMk id="4" creationId="{4F439B96-6AA0-957D-D22A-B3CE4E0473BF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257086655" sldId="304"/>
            <ac:spMk id="7" creationId="{47369028-D966-DA0F-5BA6-F2C0653F4EF5}"/>
          </ac:spMkLst>
        </pc:spChg>
        <pc:picChg chg="add mod">
          <ac:chgData name="Goeij, Stef de" userId="a98203b1-e2bc-4a71-a5ea-26c6c079089b" providerId="ADAL" clId="{86D252FC-AB0A-52E7-903A-A8D794BC67BB}" dt="2026-04-20T15:00:09.769" v="588" actId="1076"/>
          <ac:picMkLst>
            <pc:docMk/>
            <pc:sldMk cId="3257086655" sldId="304"/>
            <ac:picMk id="5" creationId="{989FFA46-2C5F-1FA6-73F9-79DB2DB47ADA}"/>
          </ac:picMkLst>
        </pc:picChg>
        <pc:picChg chg="mod">
          <ac:chgData name="Goeij, Stef de" userId="a98203b1-e2bc-4a71-a5ea-26c6c079089b" providerId="ADAL" clId="{86D252FC-AB0A-52E7-903A-A8D794BC67BB}" dt="2026-04-19T13:42:05.070" v="54" actId="1076"/>
          <ac:picMkLst>
            <pc:docMk/>
            <pc:sldMk cId="3257086655" sldId="304"/>
            <ac:picMk id="24" creationId="{FD4D14C1-C513-1FB5-9C3F-CE23A362B53A}"/>
          </ac:picMkLst>
        </pc:pic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358853074" sldId="309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58853074" sldId="309"/>
            <ac:spMk id="2" creationId="{0DF9E5BF-2FAF-6948-F333-11FA77B777AD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58853074" sldId="309"/>
            <ac:spMk id="3" creationId="{7B91BE4A-2ABA-C54B-A459-66C83E1F5E3D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250448514" sldId="312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50448514" sldId="312"/>
            <ac:spMk id="2" creationId="{3B882315-30B9-BCF5-7A46-6BB4741B5C58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50448514" sldId="312"/>
            <ac:spMk id="3" creationId="{E1D876B9-1B0A-E8DF-4127-FD02C1B6D473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50448514" sldId="312"/>
            <ac:spMk id="4" creationId="{B6E15FDD-489C-B0E2-BCDD-E9034E71920D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250448514" sldId="312"/>
            <ac:spMk id="7" creationId="{647CB0B9-4101-41E9-D556-7A07F4FBE53A}"/>
          </ac:spMkLst>
        </pc:spChg>
      </pc:sldChg>
      <pc:sldChg chg="modSp mod">
        <pc:chgData name="Goeij, Stef de" userId="a98203b1-e2bc-4a71-a5ea-26c6c079089b" providerId="ADAL" clId="{86D252FC-AB0A-52E7-903A-A8D794BC67BB}" dt="2026-04-19T13:44:41.910" v="162" actId="20577"/>
        <pc:sldMkLst>
          <pc:docMk/>
          <pc:sldMk cId="1974415226" sldId="313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974415226" sldId="313"/>
            <ac:spMk id="3" creationId="{61224349-6AF8-5BC2-1ACB-6774D57B2D00}"/>
          </ac:spMkLst>
        </pc:spChg>
        <pc:spChg chg="mod">
          <ac:chgData name="Goeij, Stef de" userId="a98203b1-e2bc-4a71-a5ea-26c6c079089b" providerId="ADAL" clId="{86D252FC-AB0A-52E7-903A-A8D794BC67BB}" dt="2026-04-19T13:44:41.910" v="162" actId="20577"/>
          <ac:spMkLst>
            <pc:docMk/>
            <pc:sldMk cId="1974415226" sldId="313"/>
            <ac:spMk id="6" creationId="{00FE2D22-4286-6303-03A8-0696EDB2B2F3}"/>
          </ac:spMkLst>
        </pc:spChg>
      </pc:sldChg>
      <pc:sldChg chg="modSp mod">
        <pc:chgData name="Goeij, Stef de" userId="a98203b1-e2bc-4a71-a5ea-26c6c079089b" providerId="ADAL" clId="{86D252FC-AB0A-52E7-903A-A8D794BC67BB}" dt="2026-04-19T13:44:04.293" v="157" actId="20577"/>
        <pc:sldMkLst>
          <pc:docMk/>
          <pc:sldMk cId="1063510946" sldId="314"/>
        </pc:sldMkLst>
        <pc:spChg chg="mod">
          <ac:chgData name="Goeij, Stef de" userId="a98203b1-e2bc-4a71-a5ea-26c6c079089b" providerId="ADAL" clId="{86D252FC-AB0A-52E7-903A-A8D794BC67BB}" dt="2026-04-19T13:44:04.293" v="157" actId="20577"/>
          <ac:spMkLst>
            <pc:docMk/>
            <pc:sldMk cId="1063510946" sldId="314"/>
            <ac:spMk id="3" creationId="{044030EE-F90E-3160-F1AE-18AED0FEA9AA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063510946" sldId="314"/>
            <ac:spMk id="12" creationId="{F317A328-4652-179D-B13B-CC856068EBCE}"/>
          </ac:spMkLst>
        </pc:spChg>
      </pc:sldChg>
      <pc:sldChg chg="modSp mod modTransition modAnim">
        <pc:chgData name="Goeij, Stef de" userId="a98203b1-e2bc-4a71-a5ea-26c6c079089b" providerId="ADAL" clId="{86D252FC-AB0A-52E7-903A-A8D794BC67BB}" dt="2026-04-20T07:55:21.449" v="419"/>
        <pc:sldMkLst>
          <pc:docMk/>
          <pc:sldMk cId="1080588619" sldId="315"/>
        </pc:sldMkLst>
        <pc:spChg chg="mod">
          <ac:chgData name="Goeij, Stef de" userId="a98203b1-e2bc-4a71-a5ea-26c6c079089b" providerId="ADAL" clId="{86D252FC-AB0A-52E7-903A-A8D794BC67BB}" dt="2026-04-19T13:45:52.081" v="164" actId="20577"/>
          <ac:spMkLst>
            <pc:docMk/>
            <pc:sldMk cId="1080588619" sldId="315"/>
            <ac:spMk id="2" creationId="{1E433924-5107-F4C3-6980-360A24A06944}"/>
          </ac:spMkLst>
        </pc:spChg>
        <pc:spChg chg="mod">
          <ac:chgData name="Goeij, Stef de" userId="a98203b1-e2bc-4a71-a5ea-26c6c079089b" providerId="ADAL" clId="{86D252FC-AB0A-52E7-903A-A8D794BC67BB}" dt="2026-04-20T07:46:09.985" v="415" actId="20577"/>
          <ac:spMkLst>
            <pc:docMk/>
            <pc:sldMk cId="1080588619" sldId="315"/>
            <ac:spMk id="3" creationId="{9D8C7E84-B772-FF9A-A2EA-02997913C54B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080588619" sldId="315"/>
            <ac:spMk id="4" creationId="{90976B83-6621-4C45-07BF-122AC40495B8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080588619" sldId="315"/>
            <ac:spMk id="7" creationId="{666DE599-E564-2E9C-8C23-909D4F5DD8B7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1080588619" sldId="315"/>
            <ac:spMk id="27" creationId="{BC76AE43-95C2-2CD4-F220-6D0BDF9E8234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3715539325" sldId="317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715539325" sldId="317"/>
            <ac:spMk id="2" creationId="{C7254A83-F293-9275-4DB7-7E5B5ED841DF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715539325" sldId="317"/>
            <ac:spMk id="5" creationId="{C93366D9-B621-35B2-FEBE-F696A892FBC1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715539325" sldId="317"/>
            <ac:spMk id="6" creationId="{1152DDA9-3B5A-9668-8B82-B6049711B4D9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3715539325" sldId="317"/>
            <ac:spMk id="7" creationId="{FC937E23-4D89-8B6C-94B1-3071F9597E68}"/>
          </ac:spMkLst>
        </pc:spChg>
      </pc:sldChg>
      <pc:sldChg chg="modSp mod">
        <pc:chgData name="Goeij, Stef de" userId="a98203b1-e2bc-4a71-a5ea-26c6c079089b" providerId="ADAL" clId="{86D252FC-AB0A-52E7-903A-A8D794BC67BB}" dt="2026-04-19T13:35:46.762" v="29" actId="790"/>
        <pc:sldMkLst>
          <pc:docMk/>
          <pc:sldMk cId="987639027" sldId="320"/>
        </pc:sldMkLst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987639027" sldId="320"/>
            <ac:spMk id="2" creationId="{F47B27E3-B561-E2DD-F3CC-7F28A925DB55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987639027" sldId="320"/>
            <ac:spMk id="3" creationId="{EE24BA0E-A1BB-BCA0-F1AC-FC50FB124B57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987639027" sldId="320"/>
            <ac:spMk id="5" creationId="{BBCC12AD-0F38-D06F-FBC8-AC9759822F23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987639027" sldId="320"/>
            <ac:spMk id="6" creationId="{5ADDC078-3D8B-5FD4-9103-284D6B2C1507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987639027" sldId="320"/>
            <ac:spMk id="7" creationId="{67A1F0D4-0675-99FD-6445-A7EC25242414}"/>
          </ac:spMkLst>
        </pc:spChg>
        <pc:spChg chg="mod">
          <ac:chgData name="Goeij, Stef de" userId="a98203b1-e2bc-4a71-a5ea-26c6c079089b" providerId="ADAL" clId="{86D252FC-AB0A-52E7-903A-A8D794BC67BB}" dt="2026-04-19T13:35:46.762" v="29" actId="790"/>
          <ac:spMkLst>
            <pc:docMk/>
            <pc:sldMk cId="987639027" sldId="320"/>
            <ac:spMk id="9" creationId="{F264101A-8944-0AFE-D4FE-B65AB6239AE9}"/>
          </ac:spMkLst>
        </pc:spChg>
      </pc:sldChg>
      <pc:sldChg chg="modSp mod">
        <pc:chgData name="Goeij, Stef de" userId="a98203b1-e2bc-4a71-a5ea-26c6c079089b" providerId="ADAL" clId="{86D252FC-AB0A-52E7-903A-A8D794BC67BB}" dt="2026-04-20T08:48:56.905" v="478" actId="20577"/>
        <pc:sldMkLst>
          <pc:docMk/>
          <pc:sldMk cId="571502643" sldId="322"/>
        </pc:sldMkLst>
        <pc:spChg chg="mod">
          <ac:chgData name="Goeij, Stef de" userId="a98203b1-e2bc-4a71-a5ea-26c6c079089b" providerId="ADAL" clId="{86D252FC-AB0A-52E7-903A-A8D794BC67BB}" dt="2026-04-20T08:48:56.905" v="478" actId="20577"/>
          <ac:spMkLst>
            <pc:docMk/>
            <pc:sldMk cId="571502643" sldId="322"/>
            <ac:spMk id="3" creationId="{AE3D2709-5376-FBC6-095C-3508B8658B75}"/>
          </ac:spMkLst>
        </pc:spChg>
        <pc:spChg chg="mod">
          <ac:chgData name="Goeij, Stef de" userId="a98203b1-e2bc-4a71-a5ea-26c6c079089b" providerId="ADAL" clId="{86D252FC-AB0A-52E7-903A-A8D794BC67BB}" dt="2026-04-19T13:44:31.446" v="159" actId="20577"/>
          <ac:spMkLst>
            <pc:docMk/>
            <pc:sldMk cId="571502643" sldId="322"/>
            <ac:spMk id="6" creationId="{A67A7873-F787-D141-95A6-929AD8417D9E}"/>
          </ac:spMkLst>
        </pc:spChg>
      </pc:sldChg>
      <pc:sldChg chg="addSp delSp modSp add mod modTransition delAnim modAnim modNotesTx">
        <pc:chgData name="Goeij, Stef de" userId="a98203b1-e2bc-4a71-a5ea-26c6c079089b" providerId="ADAL" clId="{86D252FC-AB0A-52E7-903A-A8D794BC67BB}" dt="2026-04-20T07:55:24.084" v="420"/>
        <pc:sldMkLst>
          <pc:docMk/>
          <pc:sldMk cId="1664316303" sldId="323"/>
        </pc:sldMkLst>
        <pc:spChg chg="mod">
          <ac:chgData name="Goeij, Stef de" userId="a98203b1-e2bc-4a71-a5ea-26c6c079089b" providerId="ADAL" clId="{86D252FC-AB0A-52E7-903A-A8D794BC67BB}" dt="2026-04-19T13:46:15.556" v="182" actId="20577"/>
          <ac:spMkLst>
            <pc:docMk/>
            <pc:sldMk cId="1664316303" sldId="323"/>
            <ac:spMk id="2" creationId="{4DF8B530-8E7E-B0DE-7232-4FA90050EB2E}"/>
          </ac:spMkLst>
        </pc:spChg>
        <pc:spChg chg="mod">
          <ac:chgData name="Goeij, Stef de" userId="a98203b1-e2bc-4a71-a5ea-26c6c079089b" providerId="ADAL" clId="{86D252FC-AB0A-52E7-903A-A8D794BC67BB}" dt="2026-04-19T13:47:55.397" v="356" actId="15"/>
          <ac:spMkLst>
            <pc:docMk/>
            <pc:sldMk cId="1664316303" sldId="323"/>
            <ac:spMk id="3" creationId="{3A206C61-DF85-99A0-4964-40CF27D9CDE2}"/>
          </ac:spMkLst>
        </pc:spChg>
        <pc:picChg chg="add mod">
          <ac:chgData name="Goeij, Stef de" userId="a98203b1-e2bc-4a71-a5ea-26c6c079089b" providerId="ADAL" clId="{86D252FC-AB0A-52E7-903A-A8D794BC67BB}" dt="2026-04-19T13:52:47.369" v="362"/>
          <ac:picMkLst>
            <pc:docMk/>
            <pc:sldMk cId="1664316303" sldId="323"/>
            <ac:picMk id="5" creationId="{82500695-91EB-9365-FE70-B4911FB5BCAF}"/>
          </ac:picMkLst>
        </pc:picChg>
      </pc:sldChg>
    </pc:docChg>
  </pc:docChgLst>
  <pc:docChgLst>
    <pc:chgData name="Noorman, Yord" userId="fe92e8fd-3d5f-4a45-9df7-fc03e7b4a143" providerId="ADAL" clId="{D1A34A22-A565-45BF-91C5-1D6593FB3DE8}"/>
    <pc:docChg chg="custSel addSld delSld modSld sldOrd modSection">
      <pc:chgData name="Noorman, Yord" userId="fe92e8fd-3d5f-4a45-9df7-fc03e7b4a143" providerId="ADAL" clId="{D1A34A22-A565-45BF-91C5-1D6593FB3DE8}" dt="2026-04-26T12:30:59.568" v="4046" actId="15"/>
      <pc:docMkLst>
        <pc:docMk/>
      </pc:docMkLst>
      <pc:sldChg chg="modSp mod">
        <pc:chgData name="Noorman, Yord" userId="fe92e8fd-3d5f-4a45-9df7-fc03e7b4a143" providerId="ADAL" clId="{D1A34A22-A565-45BF-91C5-1D6593FB3DE8}" dt="2026-04-13T10:13:21.384" v="2" actId="20577"/>
        <pc:sldMkLst>
          <pc:docMk/>
          <pc:sldMk cId="1252717583" sldId="261"/>
        </pc:sldMkLst>
        <pc:spChg chg="mod">
          <ac:chgData name="Noorman, Yord" userId="fe92e8fd-3d5f-4a45-9df7-fc03e7b4a143" providerId="ADAL" clId="{D1A34A22-A565-45BF-91C5-1D6593FB3DE8}" dt="2026-04-13T10:13:21.384" v="2" actId="20577"/>
          <ac:spMkLst>
            <pc:docMk/>
            <pc:sldMk cId="1252717583" sldId="261"/>
            <ac:spMk id="5" creationId="{DE60E12C-E152-7062-CECB-E548B86ADD35}"/>
          </ac:spMkLst>
        </pc:spChg>
      </pc:sldChg>
      <pc:sldChg chg="addSp delSp modSp mod modClrScheme chgLayout">
        <pc:chgData name="Noorman, Yord" userId="fe92e8fd-3d5f-4a45-9df7-fc03e7b4a143" providerId="ADAL" clId="{D1A34A22-A565-45BF-91C5-1D6593FB3DE8}" dt="2026-04-20T07:04:57.285" v="1582" actId="20577"/>
        <pc:sldMkLst>
          <pc:docMk/>
          <pc:sldMk cId="157355570" sldId="262"/>
        </pc:sldMkLst>
        <pc:spChg chg="mod">
          <ac:chgData name="Noorman, Yord" userId="fe92e8fd-3d5f-4a45-9df7-fc03e7b4a143" providerId="ADAL" clId="{D1A34A22-A565-45BF-91C5-1D6593FB3DE8}" dt="2026-04-20T07:04:25.778" v="1574" actId="26606"/>
          <ac:spMkLst>
            <pc:docMk/>
            <pc:sldMk cId="157355570" sldId="262"/>
            <ac:spMk id="2" creationId="{848CF719-166B-55A4-050A-D00B53881CB8}"/>
          </ac:spMkLst>
        </pc:spChg>
        <pc:spChg chg="mod">
          <ac:chgData name="Noorman, Yord" userId="fe92e8fd-3d5f-4a45-9df7-fc03e7b4a143" providerId="ADAL" clId="{D1A34A22-A565-45BF-91C5-1D6593FB3DE8}" dt="2026-04-20T07:04:25.778" v="1574" actId="26606"/>
          <ac:spMkLst>
            <pc:docMk/>
            <pc:sldMk cId="157355570" sldId="262"/>
            <ac:spMk id="3" creationId="{99069493-BFA7-F2D4-212F-5079302C642A}"/>
          </ac:spMkLst>
        </pc:spChg>
        <pc:spChg chg="add mod">
          <ac:chgData name="Noorman, Yord" userId="fe92e8fd-3d5f-4a45-9df7-fc03e7b4a143" providerId="ADAL" clId="{D1A34A22-A565-45BF-91C5-1D6593FB3DE8}" dt="2026-04-20T07:04:57.285" v="1582" actId="20577"/>
          <ac:spMkLst>
            <pc:docMk/>
            <pc:sldMk cId="157355570" sldId="262"/>
            <ac:spMk id="7" creationId="{6529E16D-2A53-E6A4-B7BB-3868572462DF}"/>
          </ac:spMkLst>
        </pc:spChg>
        <pc:picChg chg="add mod">
          <ac:chgData name="Noorman, Yord" userId="fe92e8fd-3d5f-4a45-9df7-fc03e7b4a143" providerId="ADAL" clId="{D1A34A22-A565-45BF-91C5-1D6593FB3DE8}" dt="2026-04-20T07:04:25.778" v="1574" actId="26606"/>
          <ac:picMkLst>
            <pc:docMk/>
            <pc:sldMk cId="157355570" sldId="262"/>
            <ac:picMk id="6" creationId="{D9D58C9F-C4F1-595A-891A-EC9565A21584}"/>
          </ac:picMkLst>
        </pc:picChg>
      </pc:sldChg>
      <pc:sldChg chg="addSp modSp mod">
        <pc:chgData name="Noorman, Yord" userId="fe92e8fd-3d5f-4a45-9df7-fc03e7b4a143" providerId="ADAL" clId="{D1A34A22-A565-45BF-91C5-1D6593FB3DE8}" dt="2026-04-20T10:05:38.915" v="3315" actId="1076"/>
        <pc:sldMkLst>
          <pc:docMk/>
          <pc:sldMk cId="1182899748" sldId="265"/>
        </pc:sldMkLst>
        <pc:spChg chg="mod">
          <ac:chgData name="Noorman, Yord" userId="fe92e8fd-3d5f-4a45-9df7-fc03e7b4a143" providerId="ADAL" clId="{D1A34A22-A565-45BF-91C5-1D6593FB3DE8}" dt="2026-04-13T10:14:05.303" v="59" actId="20577"/>
          <ac:spMkLst>
            <pc:docMk/>
            <pc:sldMk cId="1182899748" sldId="265"/>
            <ac:spMk id="9" creationId="{B77EB012-CA55-F4EE-8119-1041AC01FECF}"/>
          </ac:spMkLst>
        </pc:spChg>
        <pc:picChg chg="add mod">
          <ac:chgData name="Noorman, Yord" userId="fe92e8fd-3d5f-4a45-9df7-fc03e7b4a143" providerId="ADAL" clId="{D1A34A22-A565-45BF-91C5-1D6593FB3DE8}" dt="2026-04-20T10:05:38.915" v="3315" actId="1076"/>
          <ac:picMkLst>
            <pc:docMk/>
            <pc:sldMk cId="1182899748" sldId="265"/>
            <ac:picMk id="3" creationId="{39A6351A-D172-F5E4-1AF4-EEB1A288FABA}"/>
          </ac:picMkLst>
        </pc:picChg>
      </pc:sldChg>
      <pc:sldChg chg="modSp mod">
        <pc:chgData name="Noorman, Yord" userId="fe92e8fd-3d5f-4a45-9df7-fc03e7b4a143" providerId="ADAL" clId="{D1A34A22-A565-45BF-91C5-1D6593FB3DE8}" dt="2026-04-13T10:14:23.938" v="76" actId="20577"/>
        <pc:sldMkLst>
          <pc:docMk/>
          <pc:sldMk cId="3752046856" sldId="267"/>
        </pc:sldMkLst>
        <pc:spChg chg="mod">
          <ac:chgData name="Noorman, Yord" userId="fe92e8fd-3d5f-4a45-9df7-fc03e7b4a143" providerId="ADAL" clId="{D1A34A22-A565-45BF-91C5-1D6593FB3DE8}" dt="2026-04-13T10:14:16.164" v="69" actId="20577"/>
          <ac:spMkLst>
            <pc:docMk/>
            <pc:sldMk cId="3752046856" sldId="267"/>
            <ac:spMk id="3" creationId="{99069493-BFA7-F2D4-212F-5079302C642A}"/>
          </ac:spMkLst>
        </pc:spChg>
        <pc:spChg chg="mod">
          <ac:chgData name="Noorman, Yord" userId="fe92e8fd-3d5f-4a45-9df7-fc03e7b4a143" providerId="ADAL" clId="{D1A34A22-A565-45BF-91C5-1D6593FB3DE8}" dt="2026-04-13T10:14:23.938" v="76" actId="20577"/>
          <ac:spMkLst>
            <pc:docMk/>
            <pc:sldMk cId="3752046856" sldId="267"/>
            <ac:spMk id="4" creationId="{CA994047-8847-BF35-7EAA-EA112093CF23}"/>
          </ac:spMkLst>
        </pc:spChg>
      </pc:sldChg>
      <pc:sldChg chg="addSp modSp modAnim">
        <pc:chgData name="Noorman, Yord" userId="fe92e8fd-3d5f-4a45-9df7-fc03e7b4a143" providerId="ADAL" clId="{D1A34A22-A565-45BF-91C5-1D6593FB3DE8}" dt="2026-04-20T10:05:13.581" v="3310" actId="1076"/>
        <pc:sldMkLst>
          <pc:docMk/>
          <pc:sldMk cId="3983841986" sldId="270"/>
        </pc:sldMkLst>
        <pc:spChg chg="mod">
          <ac:chgData name="Noorman, Yord" userId="fe92e8fd-3d5f-4a45-9df7-fc03e7b4a143" providerId="ADAL" clId="{D1A34A22-A565-45BF-91C5-1D6593FB3DE8}" dt="2026-04-20T07:17:35.290" v="1715" actId="14"/>
          <ac:spMkLst>
            <pc:docMk/>
            <pc:sldMk cId="3983841986" sldId="270"/>
            <ac:spMk id="3" creationId="{68927A74-87B4-1574-6D7F-3289197DCFD5}"/>
          </ac:spMkLst>
        </pc:spChg>
        <pc:picChg chg="mod">
          <ac:chgData name="Noorman, Yord" userId="fe92e8fd-3d5f-4a45-9df7-fc03e7b4a143" providerId="ADAL" clId="{D1A34A22-A565-45BF-91C5-1D6593FB3DE8}" dt="2026-04-20T07:17:41.207" v="1716" actId="1076"/>
          <ac:picMkLst>
            <pc:docMk/>
            <pc:sldMk cId="3983841986" sldId="270"/>
            <ac:picMk id="1026" creationId="{14711452-7992-2190-EBEB-34894AE209B6}"/>
          </ac:picMkLst>
        </pc:picChg>
        <pc:picChg chg="add mod">
          <ac:chgData name="Noorman, Yord" userId="fe92e8fd-3d5f-4a45-9df7-fc03e7b4a143" providerId="ADAL" clId="{D1A34A22-A565-45BF-91C5-1D6593FB3DE8}" dt="2026-04-20T10:05:13.581" v="3310" actId="1076"/>
          <ac:picMkLst>
            <pc:docMk/>
            <pc:sldMk cId="3983841986" sldId="270"/>
            <ac:picMk id="6146" creationId="{5075D12B-E707-A67E-AA56-F9FA78DE949D}"/>
          </ac:picMkLst>
        </pc:picChg>
      </pc:sldChg>
      <pc:sldChg chg="addSp modSp mod modCm">
        <pc:chgData name="Noorman, Yord" userId="fe92e8fd-3d5f-4a45-9df7-fc03e7b4a143" providerId="ADAL" clId="{D1A34A22-A565-45BF-91C5-1D6593FB3DE8}" dt="2026-04-20T08:55:29.992" v="2962" actId="20577"/>
        <pc:sldMkLst>
          <pc:docMk/>
          <pc:sldMk cId="695166306" sldId="271"/>
        </pc:sldMkLst>
        <pc:spChg chg="mod">
          <ac:chgData name="Noorman, Yord" userId="fe92e8fd-3d5f-4a45-9df7-fc03e7b4a143" providerId="ADAL" clId="{D1A34A22-A565-45BF-91C5-1D6593FB3DE8}" dt="2026-04-20T08:55:29.992" v="2962" actId="20577"/>
          <ac:spMkLst>
            <pc:docMk/>
            <pc:sldMk cId="695166306" sldId="271"/>
            <ac:spMk id="3" creationId="{E0FE1960-883B-2B12-0FCD-348F7EFCA800}"/>
          </ac:spMkLst>
        </pc:spChg>
        <pc:picChg chg="add mod">
          <ac:chgData name="Noorman, Yord" userId="fe92e8fd-3d5f-4a45-9df7-fc03e7b4a143" providerId="ADAL" clId="{D1A34A22-A565-45BF-91C5-1D6593FB3DE8}" dt="2026-04-20T07:56:12.551" v="1744" actId="1076"/>
          <ac:picMkLst>
            <pc:docMk/>
            <pc:sldMk cId="695166306" sldId="271"/>
            <ac:picMk id="5" creationId="{550A73C5-381F-51CC-2D39-00F9B34607EB}"/>
          </ac:picMkLst>
        </pc:picChg>
        <pc:picChg chg="mod ord">
          <ac:chgData name="Noorman, Yord" userId="fe92e8fd-3d5f-4a45-9df7-fc03e7b4a143" providerId="ADAL" clId="{D1A34A22-A565-45BF-91C5-1D6593FB3DE8}" dt="2026-04-20T07:56:09.362" v="1743" actId="1076"/>
          <ac:picMkLst>
            <pc:docMk/>
            <pc:sldMk cId="695166306" sldId="271"/>
            <ac:picMk id="8" creationId="{614707E9-3E8E-4E74-7A6F-D30AE47F24DB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Noorman, Yord" userId="fe92e8fd-3d5f-4a45-9df7-fc03e7b4a143" providerId="ADAL" clId="{D1A34A22-A565-45BF-91C5-1D6593FB3DE8}" dt="2026-04-20T08:55:29.992" v="2962" actId="20577"/>
              <pc2:cmMkLst xmlns:pc2="http://schemas.microsoft.com/office/powerpoint/2019/9/main/command">
                <pc:docMk/>
                <pc:sldMk cId="695166306" sldId="271"/>
                <pc2:cmMk id="{210F720A-5F5C-7847-80A6-FD16DB1166DB}"/>
              </pc2:cmMkLst>
            </pc226:cmChg>
          </p:ext>
        </pc:extLst>
      </pc:sldChg>
      <pc:sldChg chg="delSp modSp mod">
        <pc:chgData name="Noorman, Yord" userId="fe92e8fd-3d5f-4a45-9df7-fc03e7b4a143" providerId="ADAL" clId="{D1A34A22-A565-45BF-91C5-1D6593FB3DE8}" dt="2026-04-20T09:24:10.335" v="3294" actId="1076"/>
        <pc:sldMkLst>
          <pc:docMk/>
          <pc:sldMk cId="805791473" sldId="273"/>
        </pc:sldMkLst>
        <pc:spChg chg="mod">
          <ac:chgData name="Noorman, Yord" userId="fe92e8fd-3d5f-4a45-9df7-fc03e7b4a143" providerId="ADAL" clId="{D1A34A22-A565-45BF-91C5-1D6593FB3DE8}" dt="2026-04-20T09:24:10.335" v="3294" actId="1076"/>
          <ac:spMkLst>
            <pc:docMk/>
            <pc:sldMk cId="805791473" sldId="273"/>
            <ac:spMk id="3" creationId="{4AEBB809-8177-1300-CE3C-DAC89692AC56}"/>
          </ac:spMkLst>
        </pc:spChg>
      </pc:sldChg>
      <pc:sldChg chg="addSp delSp modSp mod modShow">
        <pc:chgData name="Noorman, Yord" userId="fe92e8fd-3d5f-4a45-9df7-fc03e7b4a143" providerId="ADAL" clId="{D1A34A22-A565-45BF-91C5-1D6593FB3DE8}" dt="2026-04-20T10:03:48.221" v="3302" actId="14100"/>
        <pc:sldMkLst>
          <pc:docMk/>
          <pc:sldMk cId="559429485" sldId="275"/>
        </pc:sldMkLst>
        <pc:spChg chg="add">
          <ac:chgData name="Noorman, Yord" userId="fe92e8fd-3d5f-4a45-9df7-fc03e7b4a143" providerId="ADAL" clId="{D1A34A22-A565-45BF-91C5-1D6593FB3DE8}" dt="2026-04-20T08:11:41.858" v="1817"/>
          <ac:spMkLst>
            <pc:docMk/>
            <pc:sldMk cId="559429485" sldId="275"/>
            <ac:spMk id="2" creationId="{7C0B54A6-2B61-5F62-AB40-3B620B4CCED9}"/>
          </ac:spMkLst>
        </pc:spChg>
        <pc:spChg chg="mod">
          <ac:chgData name="Noorman, Yord" userId="fe92e8fd-3d5f-4a45-9df7-fc03e7b4a143" providerId="ADAL" clId="{D1A34A22-A565-45BF-91C5-1D6593FB3DE8}" dt="2026-04-20T08:04:10.236" v="1752" actId="20577"/>
          <ac:spMkLst>
            <pc:docMk/>
            <pc:sldMk cId="559429485" sldId="275"/>
            <ac:spMk id="9" creationId="{80C4AAE3-0370-6A7E-91A9-6F780D711AC3}"/>
          </ac:spMkLst>
        </pc:spChg>
        <pc:spChg chg="mod">
          <ac:chgData name="Noorman, Yord" userId="fe92e8fd-3d5f-4a45-9df7-fc03e7b4a143" providerId="ADAL" clId="{D1A34A22-A565-45BF-91C5-1D6593FB3DE8}" dt="2026-04-20T08:12:42.544" v="1853" actId="20577"/>
          <ac:spMkLst>
            <pc:docMk/>
            <pc:sldMk cId="559429485" sldId="275"/>
            <ac:spMk id="11" creationId="{6EA5A0D5-F549-7DF5-4B04-BCA9520EBD03}"/>
          </ac:spMkLst>
        </pc:spChg>
        <pc:picChg chg="add mod">
          <ac:chgData name="Noorman, Yord" userId="fe92e8fd-3d5f-4a45-9df7-fc03e7b4a143" providerId="ADAL" clId="{D1A34A22-A565-45BF-91C5-1D6593FB3DE8}" dt="2026-04-20T08:12:32.406" v="1832" actId="1076"/>
          <ac:picMkLst>
            <pc:docMk/>
            <pc:sldMk cId="559429485" sldId="275"/>
            <ac:picMk id="5" creationId="{4FB4C8D6-FA53-C26A-4EEB-F78B75AED045}"/>
          </ac:picMkLst>
        </pc:picChg>
        <pc:picChg chg="add mod">
          <ac:chgData name="Noorman, Yord" userId="fe92e8fd-3d5f-4a45-9df7-fc03e7b4a143" providerId="ADAL" clId="{D1A34A22-A565-45BF-91C5-1D6593FB3DE8}" dt="2026-04-20T10:03:48.221" v="3302" actId="14100"/>
          <ac:picMkLst>
            <pc:docMk/>
            <pc:sldMk cId="559429485" sldId="275"/>
            <ac:picMk id="6" creationId="{420F9B4D-D4D4-D621-04ED-8F5562F730CD}"/>
          </ac:picMkLst>
        </pc:picChg>
      </pc:sldChg>
      <pc:sldChg chg="addSp delSp modSp mod">
        <pc:chgData name="Noorman, Yord" userId="fe92e8fd-3d5f-4a45-9df7-fc03e7b4a143" providerId="ADAL" clId="{D1A34A22-A565-45BF-91C5-1D6593FB3DE8}" dt="2026-04-20T07:10:53.690" v="1590" actId="1076"/>
        <pc:sldMkLst>
          <pc:docMk/>
          <pc:sldMk cId="4142043407" sldId="276"/>
        </pc:sldMkLst>
        <pc:spChg chg="mod">
          <ac:chgData name="Noorman, Yord" userId="fe92e8fd-3d5f-4a45-9df7-fc03e7b4a143" providerId="ADAL" clId="{D1A34A22-A565-45BF-91C5-1D6593FB3DE8}" dt="2026-04-13T10:23:29.037" v="157" actId="20577"/>
          <ac:spMkLst>
            <pc:docMk/>
            <pc:sldMk cId="4142043407" sldId="276"/>
            <ac:spMk id="3" creationId="{ED7D39F4-6BE0-3DE2-F947-4E4FAEF7579D}"/>
          </ac:spMkLst>
        </pc:spChg>
        <pc:picChg chg="add mod">
          <ac:chgData name="Noorman, Yord" userId="fe92e8fd-3d5f-4a45-9df7-fc03e7b4a143" providerId="ADAL" clId="{D1A34A22-A565-45BF-91C5-1D6593FB3DE8}" dt="2026-04-20T07:10:53.690" v="1590" actId="1076"/>
          <ac:picMkLst>
            <pc:docMk/>
            <pc:sldMk cId="4142043407" sldId="276"/>
            <ac:picMk id="6" creationId="{B6ECAF14-81F1-10BE-CEF1-8AF3CE1A3BE4}"/>
          </ac:picMkLst>
        </pc:picChg>
      </pc:sldChg>
      <pc:sldChg chg="delSp modSp mod">
        <pc:chgData name="Noorman, Yord" userId="fe92e8fd-3d5f-4a45-9df7-fc03e7b4a143" providerId="ADAL" clId="{D1A34A22-A565-45BF-91C5-1D6593FB3DE8}" dt="2026-04-13T10:52:12.970" v="542" actId="1076"/>
        <pc:sldMkLst>
          <pc:docMk/>
          <pc:sldMk cId="3086992288" sldId="279"/>
        </pc:sldMkLst>
        <pc:spChg chg="mod">
          <ac:chgData name="Noorman, Yord" userId="fe92e8fd-3d5f-4a45-9df7-fc03e7b4a143" providerId="ADAL" clId="{D1A34A22-A565-45BF-91C5-1D6593FB3DE8}" dt="2026-04-13T10:52:09.969" v="539" actId="20577"/>
          <ac:spMkLst>
            <pc:docMk/>
            <pc:sldMk cId="3086992288" sldId="279"/>
            <ac:spMk id="3" creationId="{543FE273-A882-0A91-69DF-D09AE75AAAB2}"/>
          </ac:spMkLst>
        </pc:spChg>
        <pc:picChg chg="mod">
          <ac:chgData name="Noorman, Yord" userId="fe92e8fd-3d5f-4a45-9df7-fc03e7b4a143" providerId="ADAL" clId="{D1A34A22-A565-45BF-91C5-1D6593FB3DE8}" dt="2026-04-13T10:52:12.970" v="542" actId="1076"/>
          <ac:picMkLst>
            <pc:docMk/>
            <pc:sldMk cId="3086992288" sldId="279"/>
            <ac:picMk id="9" creationId="{8B62D79C-406A-B906-FCB8-F6D456F99137}"/>
          </ac:picMkLst>
        </pc:picChg>
        <pc:picChg chg="mod">
          <ac:chgData name="Noorman, Yord" userId="fe92e8fd-3d5f-4a45-9df7-fc03e7b4a143" providerId="ADAL" clId="{D1A34A22-A565-45BF-91C5-1D6593FB3DE8}" dt="2026-04-13T10:52:12.323" v="541" actId="1076"/>
          <ac:picMkLst>
            <pc:docMk/>
            <pc:sldMk cId="3086992288" sldId="279"/>
            <ac:picMk id="10" creationId="{FFFB529F-E503-E9F8-8575-8ABDD088B670}"/>
          </ac:picMkLst>
        </pc:picChg>
      </pc:sldChg>
      <pc:sldChg chg="addSp delSp modSp mod">
        <pc:chgData name="Noorman, Yord" userId="fe92e8fd-3d5f-4a45-9df7-fc03e7b4a143" providerId="ADAL" clId="{D1A34A22-A565-45BF-91C5-1D6593FB3DE8}" dt="2026-04-15T11:56:55.371" v="1196" actId="1076"/>
        <pc:sldMkLst>
          <pc:docMk/>
          <pc:sldMk cId="3177393106" sldId="280"/>
        </pc:sldMkLst>
        <pc:graphicFrameChg chg="add mod modGraphic">
          <ac:chgData name="Noorman, Yord" userId="fe92e8fd-3d5f-4a45-9df7-fc03e7b4a143" providerId="ADAL" clId="{D1A34A22-A565-45BF-91C5-1D6593FB3DE8}" dt="2026-04-15T11:56:53.267" v="1195" actId="14100"/>
          <ac:graphicFrameMkLst>
            <pc:docMk/>
            <pc:sldMk cId="3177393106" sldId="280"/>
            <ac:graphicFrameMk id="2" creationId="{B8367DB5-0B4D-BA0E-6C00-2CF1037A880B}"/>
          </ac:graphicFrameMkLst>
        </pc:graphicFrameChg>
        <pc:picChg chg="mod ord">
          <ac:chgData name="Noorman, Yord" userId="fe92e8fd-3d5f-4a45-9df7-fc03e7b4a143" providerId="ADAL" clId="{D1A34A22-A565-45BF-91C5-1D6593FB3DE8}" dt="2026-04-15T11:56:55.371" v="1196" actId="1076"/>
          <ac:picMkLst>
            <pc:docMk/>
            <pc:sldMk cId="3177393106" sldId="280"/>
            <ac:picMk id="10" creationId="{73406814-F030-B33E-F6B7-4C2F66BBBA06}"/>
          </ac:picMkLst>
        </pc:picChg>
      </pc:sldChg>
      <pc:sldChg chg="addSp modSp">
        <pc:chgData name="Noorman, Yord" userId="fe92e8fd-3d5f-4a45-9df7-fc03e7b4a143" providerId="ADAL" clId="{D1A34A22-A565-45BF-91C5-1D6593FB3DE8}" dt="2026-04-20T10:04:13.157" v="3308" actId="1076"/>
        <pc:sldMkLst>
          <pc:docMk/>
          <pc:sldMk cId="4038413762" sldId="281"/>
        </pc:sldMkLst>
        <pc:picChg chg="add mod">
          <ac:chgData name="Noorman, Yord" userId="fe92e8fd-3d5f-4a45-9df7-fc03e7b4a143" providerId="ADAL" clId="{D1A34A22-A565-45BF-91C5-1D6593FB3DE8}" dt="2026-04-20T10:04:13.157" v="3308" actId="1076"/>
          <ac:picMkLst>
            <pc:docMk/>
            <pc:sldMk cId="4038413762" sldId="281"/>
            <ac:picMk id="4" creationId="{0D7D1BD4-27EE-644B-8EA0-5CC96A90AC34}"/>
          </ac:picMkLst>
        </pc:picChg>
      </pc:sldChg>
      <pc:sldChg chg="addSp delSp modSp mod">
        <pc:chgData name="Noorman, Yord" userId="fe92e8fd-3d5f-4a45-9df7-fc03e7b4a143" providerId="ADAL" clId="{D1A34A22-A565-45BF-91C5-1D6593FB3DE8}" dt="2026-04-20T07:16:32.449" v="1605" actId="14100"/>
        <pc:sldMkLst>
          <pc:docMk/>
          <pc:sldMk cId="2688280421" sldId="282"/>
        </pc:sldMkLst>
        <pc:spChg chg="add mod">
          <ac:chgData name="Noorman, Yord" userId="fe92e8fd-3d5f-4a45-9df7-fc03e7b4a143" providerId="ADAL" clId="{D1A34A22-A565-45BF-91C5-1D6593FB3DE8}" dt="2026-04-20T07:13:41.877" v="1597" actId="478"/>
          <ac:spMkLst>
            <pc:docMk/>
            <pc:sldMk cId="2688280421" sldId="282"/>
            <ac:spMk id="5" creationId="{E442F564-11FC-B3D7-5595-36E1F30EFB4D}"/>
          </ac:spMkLst>
        </pc:spChg>
        <pc:spChg chg="mod">
          <ac:chgData name="Noorman, Yord" userId="fe92e8fd-3d5f-4a45-9df7-fc03e7b4a143" providerId="ADAL" clId="{D1A34A22-A565-45BF-91C5-1D6593FB3DE8}" dt="2026-04-13T10:27:07.740" v="187" actId="6549"/>
          <ac:spMkLst>
            <pc:docMk/>
            <pc:sldMk cId="2688280421" sldId="282"/>
            <ac:spMk id="9" creationId="{077F8AB7-B54A-4315-0894-8D07E8D27A95}"/>
          </ac:spMkLst>
        </pc:spChg>
        <pc:picChg chg="add mod">
          <ac:chgData name="Noorman, Yord" userId="fe92e8fd-3d5f-4a45-9df7-fc03e7b4a143" providerId="ADAL" clId="{D1A34A22-A565-45BF-91C5-1D6593FB3DE8}" dt="2026-04-20T07:16:32.449" v="1605" actId="14100"/>
          <ac:picMkLst>
            <pc:docMk/>
            <pc:sldMk cId="2688280421" sldId="282"/>
            <ac:picMk id="7" creationId="{FD09D37C-7693-5813-8EBE-62B82FEAF3E6}"/>
          </ac:picMkLst>
        </pc:picChg>
      </pc:sldChg>
      <pc:sldChg chg="addSp delSp modSp mod modShow">
        <pc:chgData name="Noorman, Yord" userId="fe92e8fd-3d5f-4a45-9df7-fc03e7b4a143" providerId="ADAL" clId="{D1A34A22-A565-45BF-91C5-1D6593FB3DE8}" dt="2026-04-20T07:11:49.721" v="1596" actId="1076"/>
        <pc:sldMkLst>
          <pc:docMk/>
          <pc:sldMk cId="1762173952" sldId="283"/>
        </pc:sldMkLst>
        <pc:spChg chg="add mod">
          <ac:chgData name="Noorman, Yord" userId="fe92e8fd-3d5f-4a45-9df7-fc03e7b4a143" providerId="ADAL" clId="{D1A34A22-A565-45BF-91C5-1D6593FB3DE8}" dt="2026-04-20T07:11:12.012" v="1592" actId="478"/>
          <ac:spMkLst>
            <pc:docMk/>
            <pc:sldMk cId="1762173952" sldId="283"/>
            <ac:spMk id="3" creationId="{DD389959-9773-C2BA-F7D2-92ED0F439164}"/>
          </ac:spMkLst>
        </pc:spChg>
        <pc:picChg chg="add mod">
          <ac:chgData name="Noorman, Yord" userId="fe92e8fd-3d5f-4a45-9df7-fc03e7b4a143" providerId="ADAL" clId="{D1A34A22-A565-45BF-91C5-1D6593FB3DE8}" dt="2026-04-20T07:11:49.721" v="1596" actId="1076"/>
          <ac:picMkLst>
            <pc:docMk/>
            <pc:sldMk cId="1762173952" sldId="283"/>
            <ac:picMk id="6" creationId="{0F51F6DA-59BB-BFE5-D7B5-6958B17D322C}"/>
          </ac:picMkLst>
        </pc:picChg>
      </pc:sldChg>
      <pc:sldChg chg="addSp delSp modSp mod">
        <pc:chgData name="Noorman, Yord" userId="fe92e8fd-3d5f-4a45-9df7-fc03e7b4a143" providerId="ADAL" clId="{D1A34A22-A565-45BF-91C5-1D6593FB3DE8}" dt="2026-04-20T11:28:11.793" v="3332" actId="1076"/>
        <pc:sldMkLst>
          <pc:docMk/>
          <pc:sldMk cId="1674233901" sldId="285"/>
        </pc:sldMkLst>
        <pc:spChg chg="mod">
          <ac:chgData name="Noorman, Yord" userId="fe92e8fd-3d5f-4a45-9df7-fc03e7b4a143" providerId="ADAL" clId="{D1A34A22-A565-45BF-91C5-1D6593FB3DE8}" dt="2026-04-20T11:27:26.778" v="3321" actId="1076"/>
          <ac:spMkLst>
            <pc:docMk/>
            <pc:sldMk cId="1674233901" sldId="285"/>
            <ac:spMk id="2" creationId="{8ED305FA-FB01-A61E-CD1A-A34901DE0C82}"/>
          </ac:spMkLst>
        </pc:spChg>
        <pc:spChg chg="mod">
          <ac:chgData name="Noorman, Yord" userId="fe92e8fd-3d5f-4a45-9df7-fc03e7b4a143" providerId="ADAL" clId="{D1A34A22-A565-45BF-91C5-1D6593FB3DE8}" dt="2026-04-20T11:27:43.191" v="3325" actId="20577"/>
          <ac:spMkLst>
            <pc:docMk/>
            <pc:sldMk cId="1674233901" sldId="285"/>
            <ac:spMk id="10" creationId="{3B648C54-0E5C-547C-5C1E-CC00BA290E55}"/>
          </ac:spMkLst>
        </pc:spChg>
        <pc:picChg chg="add mod">
          <ac:chgData name="Noorman, Yord" userId="fe92e8fd-3d5f-4a45-9df7-fc03e7b4a143" providerId="ADAL" clId="{D1A34A22-A565-45BF-91C5-1D6593FB3DE8}" dt="2026-04-20T11:28:11.793" v="3332" actId="1076"/>
          <ac:picMkLst>
            <pc:docMk/>
            <pc:sldMk cId="1674233901" sldId="285"/>
            <ac:picMk id="5" creationId="{5899D1AF-45A4-B036-4765-2BDB8688D3BB}"/>
          </ac:picMkLst>
        </pc:picChg>
      </pc:sldChg>
      <pc:sldChg chg="modSp mod">
        <pc:chgData name="Noorman, Yord" userId="fe92e8fd-3d5f-4a45-9df7-fc03e7b4a143" providerId="ADAL" clId="{D1A34A22-A565-45BF-91C5-1D6593FB3DE8}" dt="2026-04-20T08:59:54.959" v="3125" actId="20577"/>
        <pc:sldMkLst>
          <pc:docMk/>
          <pc:sldMk cId="1624628884" sldId="289"/>
        </pc:sldMkLst>
        <pc:spChg chg="mod">
          <ac:chgData name="Noorman, Yord" userId="fe92e8fd-3d5f-4a45-9df7-fc03e7b4a143" providerId="ADAL" clId="{D1A34A22-A565-45BF-91C5-1D6593FB3DE8}" dt="2026-04-20T08:59:54.959" v="3125" actId="20577"/>
          <ac:spMkLst>
            <pc:docMk/>
            <pc:sldMk cId="1624628884" sldId="289"/>
            <ac:spMk id="3" creationId="{D61AB52C-CB29-2F14-3EAA-451600D4C9AB}"/>
          </ac:spMkLst>
        </pc:spChg>
      </pc:sldChg>
      <pc:sldChg chg="addSp delSp modSp mod">
        <pc:chgData name="Noorman, Yord" userId="fe92e8fd-3d5f-4a45-9df7-fc03e7b4a143" providerId="ADAL" clId="{D1A34A22-A565-45BF-91C5-1D6593FB3DE8}" dt="2026-04-20T10:04:01.842" v="3306" actId="1076"/>
        <pc:sldMkLst>
          <pc:docMk/>
          <pc:sldMk cId="350676659" sldId="290"/>
        </pc:sldMkLst>
        <pc:spChg chg="mod">
          <ac:chgData name="Noorman, Yord" userId="fe92e8fd-3d5f-4a45-9df7-fc03e7b4a143" providerId="ADAL" clId="{D1A34A22-A565-45BF-91C5-1D6593FB3DE8}" dt="2026-04-20T09:02:35.390" v="3131" actId="20577"/>
          <ac:spMkLst>
            <pc:docMk/>
            <pc:sldMk cId="350676659" sldId="290"/>
            <ac:spMk id="9" creationId="{50068C72-332F-6208-5750-D2529B624F73}"/>
          </ac:spMkLst>
        </pc:spChg>
        <pc:picChg chg="add mod">
          <ac:chgData name="Noorman, Yord" userId="fe92e8fd-3d5f-4a45-9df7-fc03e7b4a143" providerId="ADAL" clId="{D1A34A22-A565-45BF-91C5-1D6593FB3DE8}" dt="2026-04-20T10:04:01.842" v="3306" actId="1076"/>
          <ac:picMkLst>
            <pc:docMk/>
            <pc:sldMk cId="350676659" sldId="290"/>
            <ac:picMk id="3" creationId="{0E8588A6-96EA-7E79-97B8-D79E81F5AA3C}"/>
          </ac:picMkLst>
        </pc:picChg>
        <pc:picChg chg="add mod">
          <ac:chgData name="Noorman, Yord" userId="fe92e8fd-3d5f-4a45-9df7-fc03e7b4a143" providerId="ADAL" clId="{D1A34A22-A565-45BF-91C5-1D6593FB3DE8}" dt="2026-04-20T09:04:12.862" v="3134" actId="1076"/>
          <ac:picMkLst>
            <pc:docMk/>
            <pc:sldMk cId="350676659" sldId="290"/>
            <ac:picMk id="4098" creationId="{8D9B80A7-4C52-EEC5-7B0A-6F1BEC7D3692}"/>
          </ac:picMkLst>
        </pc:picChg>
      </pc:sldChg>
      <pc:sldChg chg="addSp modSp mod">
        <pc:chgData name="Noorman, Yord" userId="fe92e8fd-3d5f-4a45-9df7-fc03e7b4a143" providerId="ADAL" clId="{D1A34A22-A565-45BF-91C5-1D6593FB3DE8}" dt="2026-04-20T07:05:35.418" v="1585" actId="1076"/>
        <pc:sldMkLst>
          <pc:docMk/>
          <pc:sldMk cId="280843354" sldId="292"/>
        </pc:sldMkLst>
        <pc:spChg chg="mod">
          <ac:chgData name="Noorman, Yord" userId="fe92e8fd-3d5f-4a45-9df7-fc03e7b4a143" providerId="ADAL" clId="{D1A34A22-A565-45BF-91C5-1D6593FB3DE8}" dt="2026-04-20T06:15:57.342" v="1559" actId="20577"/>
          <ac:spMkLst>
            <pc:docMk/>
            <pc:sldMk cId="280843354" sldId="292"/>
            <ac:spMk id="3" creationId="{BB953B96-B280-B510-56C3-082E75445075}"/>
          </ac:spMkLst>
        </pc:spChg>
        <pc:picChg chg="mod">
          <ac:chgData name="Noorman, Yord" userId="fe92e8fd-3d5f-4a45-9df7-fc03e7b4a143" providerId="ADAL" clId="{D1A34A22-A565-45BF-91C5-1D6593FB3DE8}" dt="2026-04-20T07:05:29.111" v="1583" actId="1076"/>
          <ac:picMkLst>
            <pc:docMk/>
            <pc:sldMk cId="280843354" sldId="292"/>
            <ac:picMk id="10" creationId="{C6236FBA-4578-A534-4CD2-E3FDE06514B9}"/>
          </ac:picMkLst>
        </pc:picChg>
        <pc:picChg chg="add mod">
          <ac:chgData name="Noorman, Yord" userId="fe92e8fd-3d5f-4a45-9df7-fc03e7b4a143" providerId="ADAL" clId="{D1A34A22-A565-45BF-91C5-1D6593FB3DE8}" dt="2026-04-20T07:05:35.418" v="1585" actId="1076"/>
          <ac:picMkLst>
            <pc:docMk/>
            <pc:sldMk cId="280843354" sldId="292"/>
            <ac:picMk id="2050" creationId="{56647DE2-3007-9BC4-E964-4D54A6925325}"/>
          </ac:picMkLst>
        </pc:picChg>
      </pc:sldChg>
      <pc:sldChg chg="ord">
        <pc:chgData name="Noorman, Yord" userId="fe92e8fd-3d5f-4a45-9df7-fc03e7b4a143" providerId="ADAL" clId="{D1A34A22-A565-45BF-91C5-1D6593FB3DE8}" dt="2026-04-20T08:59:44.988" v="3124"/>
        <pc:sldMkLst>
          <pc:docMk/>
          <pc:sldMk cId="940866445" sldId="295"/>
        </pc:sldMkLst>
      </pc:sldChg>
      <pc:sldChg chg="modSp modAnim">
        <pc:chgData name="Noorman, Yord" userId="fe92e8fd-3d5f-4a45-9df7-fc03e7b4a143" providerId="ADAL" clId="{D1A34A22-A565-45BF-91C5-1D6593FB3DE8}" dt="2026-04-20T06:13:52.212" v="1543" actId="20577"/>
        <pc:sldMkLst>
          <pc:docMk/>
          <pc:sldMk cId="3257086655" sldId="304"/>
        </pc:sldMkLst>
        <pc:spChg chg="mod">
          <ac:chgData name="Noorman, Yord" userId="fe92e8fd-3d5f-4a45-9df7-fc03e7b4a143" providerId="ADAL" clId="{D1A34A22-A565-45BF-91C5-1D6593FB3DE8}" dt="2026-04-20T06:13:52.212" v="1543" actId="20577"/>
          <ac:spMkLst>
            <pc:docMk/>
            <pc:sldMk cId="3257086655" sldId="304"/>
            <ac:spMk id="3" creationId="{68927A74-87B4-1574-6D7F-3289197DCFD5}"/>
          </ac:spMkLst>
        </pc:spChg>
      </pc:sldChg>
      <pc:sldChg chg="modSp mod">
        <pc:chgData name="Noorman, Yord" userId="fe92e8fd-3d5f-4a45-9df7-fc03e7b4a143" providerId="ADAL" clId="{D1A34A22-A565-45BF-91C5-1D6593FB3DE8}" dt="2026-04-22T17:15:24.688" v="4033" actId="5793"/>
        <pc:sldMkLst>
          <pc:docMk/>
          <pc:sldMk cId="358853074" sldId="309"/>
        </pc:sldMkLst>
        <pc:spChg chg="mod">
          <ac:chgData name="Noorman, Yord" userId="fe92e8fd-3d5f-4a45-9df7-fc03e7b4a143" providerId="ADAL" clId="{D1A34A22-A565-45BF-91C5-1D6593FB3DE8}" dt="2026-04-22T17:14:03.214" v="3957" actId="20577"/>
          <ac:spMkLst>
            <pc:docMk/>
            <pc:sldMk cId="358853074" sldId="309"/>
            <ac:spMk id="2" creationId="{0DF9E5BF-2FAF-6948-F333-11FA77B777AD}"/>
          </ac:spMkLst>
        </pc:spChg>
        <pc:spChg chg="mod">
          <ac:chgData name="Noorman, Yord" userId="fe92e8fd-3d5f-4a45-9df7-fc03e7b4a143" providerId="ADAL" clId="{D1A34A22-A565-45BF-91C5-1D6593FB3DE8}" dt="2026-04-22T17:15:24.688" v="4033" actId="5793"/>
          <ac:spMkLst>
            <pc:docMk/>
            <pc:sldMk cId="358853074" sldId="309"/>
            <ac:spMk id="3" creationId="{7B91BE4A-2ABA-C54B-A459-66C83E1F5E3D}"/>
          </ac:spMkLst>
        </pc:spChg>
      </pc:sldChg>
      <pc:sldChg chg="delSp modSp mod">
        <pc:chgData name="Noorman, Yord" userId="fe92e8fd-3d5f-4a45-9df7-fc03e7b4a143" providerId="ADAL" clId="{D1A34A22-A565-45BF-91C5-1D6593FB3DE8}" dt="2026-04-26T11:46:34.942" v="4042" actId="20577"/>
        <pc:sldMkLst>
          <pc:docMk/>
          <pc:sldMk cId="250448514" sldId="312"/>
        </pc:sldMkLst>
        <pc:spChg chg="mod">
          <ac:chgData name="Noorman, Yord" userId="fe92e8fd-3d5f-4a45-9df7-fc03e7b4a143" providerId="ADAL" clId="{D1A34A22-A565-45BF-91C5-1D6593FB3DE8}" dt="2026-04-20T08:09:07.237" v="1794" actId="207"/>
          <ac:spMkLst>
            <pc:docMk/>
            <pc:sldMk cId="250448514" sldId="312"/>
            <ac:spMk id="2" creationId="{3B882315-30B9-BCF5-7A46-6BB4741B5C58}"/>
          </ac:spMkLst>
        </pc:spChg>
        <pc:spChg chg="mod">
          <ac:chgData name="Noorman, Yord" userId="fe92e8fd-3d5f-4a45-9df7-fc03e7b4a143" providerId="ADAL" clId="{D1A34A22-A565-45BF-91C5-1D6593FB3DE8}" dt="2026-04-26T11:46:34.942" v="4042" actId="20577"/>
          <ac:spMkLst>
            <pc:docMk/>
            <pc:sldMk cId="250448514" sldId="312"/>
            <ac:spMk id="3" creationId="{E1D876B9-1B0A-E8DF-4127-FD02C1B6D473}"/>
          </ac:spMkLst>
        </pc:spChg>
      </pc:sldChg>
      <pc:sldChg chg="modSp mod modShow">
        <pc:chgData name="Noorman, Yord" userId="fe92e8fd-3d5f-4a45-9df7-fc03e7b4a143" providerId="ADAL" clId="{D1A34A22-A565-45BF-91C5-1D6593FB3DE8}" dt="2026-04-20T08:04:54.828" v="1755" actId="20577"/>
        <pc:sldMkLst>
          <pc:docMk/>
          <pc:sldMk cId="1063510946" sldId="314"/>
        </pc:sldMkLst>
        <pc:spChg chg="mod">
          <ac:chgData name="Noorman, Yord" userId="fe92e8fd-3d5f-4a45-9df7-fc03e7b4a143" providerId="ADAL" clId="{D1A34A22-A565-45BF-91C5-1D6593FB3DE8}" dt="2026-04-20T08:04:54.828" v="1755" actId="20577"/>
          <ac:spMkLst>
            <pc:docMk/>
            <pc:sldMk cId="1063510946" sldId="314"/>
            <ac:spMk id="3" creationId="{044030EE-F90E-3160-F1AE-18AED0FEA9AA}"/>
          </ac:spMkLst>
        </pc:spChg>
      </pc:sldChg>
      <pc:sldChg chg="modSp modAnim">
        <pc:chgData name="Noorman, Yord" userId="fe92e8fd-3d5f-4a45-9df7-fc03e7b4a143" providerId="ADAL" clId="{D1A34A22-A565-45BF-91C5-1D6593FB3DE8}" dt="2026-04-19T12:25:30.586" v="1323" actId="20577"/>
        <pc:sldMkLst>
          <pc:docMk/>
          <pc:sldMk cId="1080588619" sldId="315"/>
        </pc:sldMkLst>
        <pc:spChg chg="mod">
          <ac:chgData name="Noorman, Yord" userId="fe92e8fd-3d5f-4a45-9df7-fc03e7b4a143" providerId="ADAL" clId="{D1A34A22-A565-45BF-91C5-1D6593FB3DE8}" dt="2026-04-19T12:25:30.586" v="1323" actId="20577"/>
          <ac:spMkLst>
            <pc:docMk/>
            <pc:sldMk cId="1080588619" sldId="315"/>
            <ac:spMk id="3" creationId="{9D8C7E84-B772-FF9A-A2EA-02997913C54B}"/>
          </ac:spMkLst>
        </pc:spChg>
      </pc:sldChg>
      <pc:sldChg chg="addSp delSp modSp mod">
        <pc:chgData name="Noorman, Yord" userId="fe92e8fd-3d5f-4a45-9df7-fc03e7b4a143" providerId="ADAL" clId="{D1A34A22-A565-45BF-91C5-1D6593FB3DE8}" dt="2026-04-20T06:45:11.043" v="1565" actId="207"/>
        <pc:sldMkLst>
          <pc:docMk/>
          <pc:sldMk cId="3715539325" sldId="317"/>
        </pc:sldMkLst>
        <pc:spChg chg="add mod">
          <ac:chgData name="Noorman, Yord" userId="fe92e8fd-3d5f-4a45-9df7-fc03e7b4a143" providerId="ADAL" clId="{D1A34A22-A565-45BF-91C5-1D6593FB3DE8}" dt="2026-04-20T06:45:11.043" v="1565" actId="207"/>
          <ac:spMkLst>
            <pc:docMk/>
            <pc:sldMk cId="3715539325" sldId="317"/>
            <ac:spMk id="8" creationId="{AA9728C1-4069-2E52-3897-1FCF6582549B}"/>
          </ac:spMkLst>
        </pc:spChg>
        <pc:picChg chg="add">
          <ac:chgData name="Noorman, Yord" userId="fe92e8fd-3d5f-4a45-9df7-fc03e7b4a143" providerId="ADAL" clId="{D1A34A22-A565-45BF-91C5-1D6593FB3DE8}" dt="2026-04-20T06:44:36.211" v="1560" actId="22"/>
          <ac:picMkLst>
            <pc:docMk/>
            <pc:sldMk cId="3715539325" sldId="317"/>
            <ac:picMk id="4" creationId="{52CB0809-8342-5306-A019-29137D568396}"/>
          </ac:picMkLst>
        </pc:picChg>
      </pc:sldChg>
      <pc:sldChg chg="modSp mod">
        <pc:chgData name="Noorman, Yord" userId="fe92e8fd-3d5f-4a45-9df7-fc03e7b4a143" providerId="ADAL" clId="{D1A34A22-A565-45BF-91C5-1D6593FB3DE8}" dt="2026-04-13T10:16:45.598" v="84" actId="208"/>
        <pc:sldMkLst>
          <pc:docMk/>
          <pc:sldMk cId="987639027" sldId="320"/>
        </pc:sldMkLst>
        <pc:spChg chg="mod">
          <ac:chgData name="Noorman, Yord" userId="fe92e8fd-3d5f-4a45-9df7-fc03e7b4a143" providerId="ADAL" clId="{D1A34A22-A565-45BF-91C5-1D6593FB3DE8}" dt="2026-04-13T10:16:45.598" v="84" actId="208"/>
          <ac:spMkLst>
            <pc:docMk/>
            <pc:sldMk cId="987639027" sldId="320"/>
            <ac:spMk id="9" creationId="{F264101A-8944-0AFE-D4FE-B65AB6239AE9}"/>
          </ac:spMkLst>
        </pc:spChg>
        <pc:picChg chg="mod">
          <ac:chgData name="Noorman, Yord" userId="fe92e8fd-3d5f-4a45-9df7-fc03e7b4a143" providerId="ADAL" clId="{D1A34A22-A565-45BF-91C5-1D6593FB3DE8}" dt="2026-04-13T10:16:22.264" v="81" actId="1076"/>
          <ac:picMkLst>
            <pc:docMk/>
            <pc:sldMk cId="987639027" sldId="320"/>
            <ac:picMk id="8" creationId="{1D256E62-E12A-360D-AB47-C24078CB5C76}"/>
          </ac:picMkLst>
        </pc:picChg>
      </pc:sldChg>
      <pc:sldChg chg="modSp add mod ord">
        <pc:chgData name="Noorman, Yord" userId="fe92e8fd-3d5f-4a45-9df7-fc03e7b4a143" providerId="ADAL" clId="{D1A34A22-A565-45BF-91C5-1D6593FB3DE8}" dt="2026-04-20T05:22:54.995" v="1455" actId="20577"/>
        <pc:sldMkLst>
          <pc:docMk/>
          <pc:sldMk cId="571502643" sldId="322"/>
        </pc:sldMkLst>
        <pc:spChg chg="mod">
          <ac:chgData name="Noorman, Yord" userId="fe92e8fd-3d5f-4a45-9df7-fc03e7b4a143" providerId="ADAL" clId="{D1A34A22-A565-45BF-91C5-1D6593FB3DE8}" dt="2026-04-20T05:22:54.995" v="1455" actId="20577"/>
          <ac:spMkLst>
            <pc:docMk/>
            <pc:sldMk cId="571502643" sldId="322"/>
            <ac:spMk id="3" creationId="{AE3D2709-5376-FBC6-095C-3508B8658B75}"/>
          </ac:spMkLst>
        </pc:spChg>
        <pc:spChg chg="mod">
          <ac:chgData name="Noorman, Yord" userId="fe92e8fd-3d5f-4a45-9df7-fc03e7b4a143" providerId="ADAL" clId="{D1A34A22-A565-45BF-91C5-1D6593FB3DE8}" dt="2026-04-13T10:54:02.618" v="641" actId="20577"/>
          <ac:spMkLst>
            <pc:docMk/>
            <pc:sldMk cId="571502643" sldId="322"/>
            <ac:spMk id="6" creationId="{A67A7873-F787-D141-95A6-929AD8417D9E}"/>
          </ac:spMkLst>
        </pc:spChg>
      </pc:sldChg>
      <pc:sldChg chg="addSp delSp modSp mod">
        <pc:chgData name="Noorman, Yord" userId="fe92e8fd-3d5f-4a45-9df7-fc03e7b4a143" providerId="ADAL" clId="{D1A34A22-A565-45BF-91C5-1D6593FB3DE8}" dt="2026-04-20T10:05:22.814" v="3312" actId="1076"/>
        <pc:sldMkLst>
          <pc:docMk/>
          <pc:sldMk cId="1664316303" sldId="323"/>
        </pc:sldMkLst>
        <pc:spChg chg="mod">
          <ac:chgData name="Noorman, Yord" userId="fe92e8fd-3d5f-4a45-9df7-fc03e7b4a143" providerId="ADAL" clId="{D1A34A22-A565-45BF-91C5-1D6593FB3DE8}" dt="2026-04-20T07:24:22.958" v="1731" actId="6549"/>
          <ac:spMkLst>
            <pc:docMk/>
            <pc:sldMk cId="1664316303" sldId="323"/>
            <ac:spMk id="3" creationId="{3A206C61-DF85-99A0-4964-40CF27D9CDE2}"/>
          </ac:spMkLst>
        </pc:spChg>
        <pc:picChg chg="mod">
          <ac:chgData name="Noorman, Yord" userId="fe92e8fd-3d5f-4a45-9df7-fc03e7b4a143" providerId="ADAL" clId="{D1A34A22-A565-45BF-91C5-1D6593FB3DE8}" dt="2026-04-20T07:24:30.261" v="1734" actId="1076"/>
          <ac:picMkLst>
            <pc:docMk/>
            <pc:sldMk cId="1664316303" sldId="323"/>
            <ac:picMk id="5" creationId="{82500695-91EB-9365-FE70-B4911FB5BCAF}"/>
          </ac:picMkLst>
        </pc:picChg>
        <pc:picChg chg="add mod">
          <ac:chgData name="Noorman, Yord" userId="fe92e8fd-3d5f-4a45-9df7-fc03e7b4a143" providerId="ADAL" clId="{D1A34A22-A565-45BF-91C5-1D6593FB3DE8}" dt="2026-04-20T10:05:22.814" v="3312" actId="1076"/>
          <ac:picMkLst>
            <pc:docMk/>
            <pc:sldMk cId="1664316303" sldId="323"/>
            <ac:picMk id="6" creationId="{91DA2B16-FCAB-44EF-9318-F7AF741B36AC}"/>
          </ac:picMkLst>
        </pc:picChg>
        <pc:picChg chg="add mod">
          <ac:chgData name="Noorman, Yord" userId="fe92e8fd-3d5f-4a45-9df7-fc03e7b4a143" providerId="ADAL" clId="{D1A34A22-A565-45BF-91C5-1D6593FB3DE8}" dt="2026-04-20T07:24:28.799" v="1733" actId="1076"/>
          <ac:picMkLst>
            <pc:docMk/>
            <pc:sldMk cId="1664316303" sldId="323"/>
            <ac:picMk id="11" creationId="{00869051-9B0E-D3E5-6582-70DA0A74833C}"/>
          </ac:picMkLst>
        </pc:picChg>
        <pc:picChg chg="add mod">
          <ac:chgData name="Noorman, Yord" userId="fe92e8fd-3d5f-4a45-9df7-fc03e7b4a143" providerId="ADAL" clId="{D1A34A22-A565-45BF-91C5-1D6593FB3DE8}" dt="2026-04-20T07:24:25.593" v="1732" actId="1076"/>
          <ac:picMkLst>
            <pc:docMk/>
            <pc:sldMk cId="1664316303" sldId="323"/>
            <ac:picMk id="13" creationId="{03D331B2-58BC-0590-1EFB-E64AAD6A21C8}"/>
          </ac:picMkLst>
        </pc:picChg>
      </pc:sldChg>
      <pc:sldChg chg="addSp delSp modSp new mod">
        <pc:chgData name="Noorman, Yord" userId="fe92e8fd-3d5f-4a45-9df7-fc03e7b4a143" providerId="ADAL" clId="{D1A34A22-A565-45BF-91C5-1D6593FB3DE8}" dt="2026-04-22T16:07:56.641" v="3721"/>
        <pc:sldMkLst>
          <pc:docMk/>
          <pc:sldMk cId="2983294997" sldId="324"/>
        </pc:sldMkLst>
        <pc:spChg chg="mod">
          <ac:chgData name="Noorman, Yord" userId="fe92e8fd-3d5f-4a45-9df7-fc03e7b4a143" providerId="ADAL" clId="{D1A34A22-A565-45BF-91C5-1D6593FB3DE8}" dt="2026-04-20T08:05:35.528" v="1792" actId="20577"/>
          <ac:spMkLst>
            <pc:docMk/>
            <pc:sldMk cId="2983294997" sldId="324"/>
            <ac:spMk id="2" creationId="{12D861AD-DB29-0F4A-15C6-447CB597480F}"/>
          </ac:spMkLst>
        </pc:spChg>
        <pc:spChg chg="mod">
          <ac:chgData name="Noorman, Yord" userId="fe92e8fd-3d5f-4a45-9df7-fc03e7b4a143" providerId="ADAL" clId="{D1A34A22-A565-45BF-91C5-1D6593FB3DE8}" dt="2026-04-20T08:41:41.452" v="2703" actId="20577"/>
          <ac:spMkLst>
            <pc:docMk/>
            <pc:sldMk cId="2983294997" sldId="324"/>
            <ac:spMk id="3" creationId="{A3753FF4-5C1D-EE4D-EDE4-7BF3D4C7EC53}"/>
          </ac:spMkLst>
        </pc:spChg>
        <pc:spChg chg="mod">
          <ac:chgData name="Noorman, Yord" userId="fe92e8fd-3d5f-4a45-9df7-fc03e7b4a143" providerId="ADAL" clId="{D1A34A22-A565-45BF-91C5-1D6593FB3DE8}" dt="2026-04-20T08:05:24.822" v="1764" actId="20577"/>
          <ac:spMkLst>
            <pc:docMk/>
            <pc:sldMk cId="2983294997" sldId="324"/>
            <ac:spMk id="6" creationId="{191EBB1B-D059-664C-6EB3-606C016468F2}"/>
          </ac:spMkLst>
        </pc:spChg>
        <pc:spChg chg="mod">
          <ac:chgData name="Noorman, Yord" userId="fe92e8fd-3d5f-4a45-9df7-fc03e7b4a143" providerId="ADAL" clId="{D1A34A22-A565-45BF-91C5-1D6593FB3DE8}" dt="2026-04-20T08:05:24.822" v="1765" actId="20577"/>
          <ac:spMkLst>
            <pc:docMk/>
            <pc:sldMk cId="2983294997" sldId="324"/>
            <ac:spMk id="7" creationId="{2BC375CC-4361-714F-EF5C-741B8AC2A48B}"/>
          </ac:spMkLst>
        </pc:spChg>
        <pc:picChg chg="add mod ord">
          <ac:chgData name="Noorman, Yord" userId="fe92e8fd-3d5f-4a45-9df7-fc03e7b4a143" providerId="ADAL" clId="{D1A34A22-A565-45BF-91C5-1D6593FB3DE8}" dt="2026-04-22T16:07:56.641" v="3721"/>
          <ac:picMkLst>
            <pc:docMk/>
            <pc:sldMk cId="2983294997" sldId="324"/>
            <ac:picMk id="9" creationId="{4A277CA6-6528-68CB-5531-7F8075C08F8D}"/>
          </ac:picMkLst>
        </pc:picChg>
      </pc:sldChg>
      <pc:sldChg chg="delSp modSp new mod">
        <pc:chgData name="Noorman, Yord" userId="fe92e8fd-3d5f-4a45-9df7-fc03e7b4a143" providerId="ADAL" clId="{D1A34A22-A565-45BF-91C5-1D6593FB3DE8}" dt="2026-04-20T08:18:06.874" v="2117" actId="20577"/>
        <pc:sldMkLst>
          <pc:docMk/>
          <pc:sldMk cId="1034963616" sldId="325"/>
        </pc:sldMkLst>
        <pc:spChg chg="mod">
          <ac:chgData name="Noorman, Yord" userId="fe92e8fd-3d5f-4a45-9df7-fc03e7b4a143" providerId="ADAL" clId="{D1A34A22-A565-45BF-91C5-1D6593FB3DE8}" dt="2026-04-20T08:13:46.518" v="1895" actId="207"/>
          <ac:spMkLst>
            <pc:docMk/>
            <pc:sldMk cId="1034963616" sldId="325"/>
            <ac:spMk id="2" creationId="{90FDB390-08E4-EA9D-0845-7B3BEEDC2E1A}"/>
          </ac:spMkLst>
        </pc:spChg>
        <pc:spChg chg="mod">
          <ac:chgData name="Noorman, Yord" userId="fe92e8fd-3d5f-4a45-9df7-fc03e7b4a143" providerId="ADAL" clId="{D1A34A22-A565-45BF-91C5-1D6593FB3DE8}" dt="2026-04-20T08:18:06.874" v="2117" actId="20577"/>
          <ac:spMkLst>
            <pc:docMk/>
            <pc:sldMk cId="1034963616" sldId="325"/>
            <ac:spMk id="3" creationId="{4A9519B7-5F1A-8296-CEA3-F74BE915ED40}"/>
          </ac:spMkLst>
        </pc:spChg>
      </pc:sldChg>
      <pc:sldChg chg="addSp delSp modSp new mod modAnim">
        <pc:chgData name="Noorman, Yord" userId="fe92e8fd-3d5f-4a45-9df7-fc03e7b4a143" providerId="ADAL" clId="{D1A34A22-A565-45BF-91C5-1D6593FB3DE8}" dt="2026-04-26T12:30:59.568" v="4046" actId="15"/>
        <pc:sldMkLst>
          <pc:docMk/>
          <pc:sldMk cId="48997820" sldId="326"/>
        </pc:sldMkLst>
        <pc:spChg chg="mod">
          <ac:chgData name="Noorman, Yord" userId="fe92e8fd-3d5f-4a45-9df7-fc03e7b4a143" providerId="ADAL" clId="{D1A34A22-A565-45BF-91C5-1D6593FB3DE8}" dt="2026-04-20T08:45:59.713" v="2793" actId="20577"/>
          <ac:spMkLst>
            <pc:docMk/>
            <pc:sldMk cId="48997820" sldId="326"/>
            <ac:spMk id="2" creationId="{095A5149-C48C-6B74-AE7E-40C8316692D4}"/>
          </ac:spMkLst>
        </pc:spChg>
        <pc:spChg chg="mod">
          <ac:chgData name="Noorman, Yord" userId="fe92e8fd-3d5f-4a45-9df7-fc03e7b4a143" providerId="ADAL" clId="{D1A34A22-A565-45BF-91C5-1D6593FB3DE8}" dt="2026-04-26T12:30:59.568" v="4046" actId="15"/>
          <ac:spMkLst>
            <pc:docMk/>
            <pc:sldMk cId="48997820" sldId="326"/>
            <ac:spMk id="3" creationId="{A5C45E5F-C79F-387F-44BF-EF03DCB8BFF3}"/>
          </ac:spMkLst>
        </pc:spChg>
        <pc:spChg chg="mod">
          <ac:chgData name="Noorman, Yord" userId="fe92e8fd-3d5f-4a45-9df7-fc03e7b4a143" providerId="ADAL" clId="{D1A34A22-A565-45BF-91C5-1D6593FB3DE8}" dt="2026-04-20T08:45:50.501" v="2762" actId="20577"/>
          <ac:spMkLst>
            <pc:docMk/>
            <pc:sldMk cId="48997820" sldId="326"/>
            <ac:spMk id="7" creationId="{F17E7132-517D-7EE4-1F9F-C7C9BA60E32F}"/>
          </ac:spMkLst>
        </pc:spChg>
        <pc:spChg chg="add mod">
          <ac:chgData name="Noorman, Yord" userId="fe92e8fd-3d5f-4a45-9df7-fc03e7b4a143" providerId="ADAL" clId="{D1A34A22-A565-45BF-91C5-1D6593FB3DE8}" dt="2026-04-22T11:39:04.453" v="3355" actId="478"/>
          <ac:spMkLst>
            <pc:docMk/>
            <pc:sldMk cId="48997820" sldId="326"/>
            <ac:spMk id="9" creationId="{4FAF246C-316A-D8CA-47CB-FCD4CF11CFCA}"/>
          </ac:spMkLst>
        </pc:spChg>
      </pc:sldChg>
      <pc:sldChg chg="addSp delSp modSp new mod">
        <pc:chgData name="Noorman, Yord" userId="fe92e8fd-3d5f-4a45-9df7-fc03e7b4a143" providerId="ADAL" clId="{D1A34A22-A565-45BF-91C5-1D6593FB3DE8}" dt="2026-04-20T09:23:31.417" v="3293" actId="20577"/>
        <pc:sldMkLst>
          <pc:docMk/>
          <pc:sldMk cId="313371834" sldId="327"/>
        </pc:sldMkLst>
        <pc:spChg chg="mod">
          <ac:chgData name="Noorman, Yord" userId="fe92e8fd-3d5f-4a45-9df7-fc03e7b4a143" providerId="ADAL" clId="{D1A34A22-A565-45BF-91C5-1D6593FB3DE8}" dt="2026-04-20T09:11:08.764" v="3171" actId="207"/>
          <ac:spMkLst>
            <pc:docMk/>
            <pc:sldMk cId="313371834" sldId="327"/>
            <ac:spMk id="2" creationId="{EE902EA9-4AC6-C2D0-FACA-45718BA6E0FD}"/>
          </ac:spMkLst>
        </pc:spChg>
        <pc:spChg chg="mod">
          <ac:chgData name="Noorman, Yord" userId="fe92e8fd-3d5f-4a45-9df7-fc03e7b4a143" providerId="ADAL" clId="{D1A34A22-A565-45BF-91C5-1D6593FB3DE8}" dt="2026-04-20T09:23:31.417" v="3293" actId="20577"/>
          <ac:spMkLst>
            <pc:docMk/>
            <pc:sldMk cId="313371834" sldId="327"/>
            <ac:spMk id="3" creationId="{5DE375C1-3A84-CA7C-20C3-754AD0C3E16C}"/>
          </ac:spMkLst>
        </pc:spChg>
        <pc:spChg chg="mod">
          <ac:chgData name="Noorman, Yord" userId="fe92e8fd-3d5f-4a45-9df7-fc03e7b4a143" providerId="ADAL" clId="{D1A34A22-A565-45BF-91C5-1D6593FB3DE8}" dt="2026-04-20T09:11:02.293" v="3149" actId="20577"/>
          <ac:spMkLst>
            <pc:docMk/>
            <pc:sldMk cId="313371834" sldId="327"/>
            <ac:spMk id="6" creationId="{7239F675-9E85-F442-6250-EC400EFD32A5}"/>
          </ac:spMkLst>
        </pc:spChg>
        <pc:spChg chg="mod">
          <ac:chgData name="Noorman, Yord" userId="fe92e8fd-3d5f-4a45-9df7-fc03e7b4a143" providerId="ADAL" clId="{D1A34A22-A565-45BF-91C5-1D6593FB3DE8}" dt="2026-04-20T09:11:02.295" v="3150" actId="20577"/>
          <ac:spMkLst>
            <pc:docMk/>
            <pc:sldMk cId="313371834" sldId="327"/>
            <ac:spMk id="7" creationId="{8C4812EB-65DD-A066-2799-EDE804F3BD84}"/>
          </ac:spMkLst>
        </pc:spChg>
      </pc:sldChg>
      <pc:sldChg chg="modSp new mod">
        <pc:chgData name="Noorman, Yord" userId="fe92e8fd-3d5f-4a45-9df7-fc03e7b4a143" providerId="ADAL" clId="{D1A34A22-A565-45BF-91C5-1D6593FB3DE8}" dt="2026-04-22T15:41:39.780" v="3719" actId="20577"/>
        <pc:sldMkLst>
          <pc:docMk/>
          <pc:sldMk cId="3595399870" sldId="328"/>
        </pc:sldMkLst>
        <pc:spChg chg="mod">
          <ac:chgData name="Noorman, Yord" userId="fe92e8fd-3d5f-4a45-9df7-fc03e7b4a143" providerId="ADAL" clId="{D1A34A22-A565-45BF-91C5-1D6593FB3DE8}" dt="2026-04-22T11:40:03.937" v="3366" actId="20577"/>
          <ac:spMkLst>
            <pc:docMk/>
            <pc:sldMk cId="3595399870" sldId="328"/>
            <ac:spMk id="2" creationId="{0D73A240-D4BF-4C92-2393-B6ABAF2E4D5A}"/>
          </ac:spMkLst>
        </pc:spChg>
        <pc:spChg chg="mod">
          <ac:chgData name="Noorman, Yord" userId="fe92e8fd-3d5f-4a45-9df7-fc03e7b4a143" providerId="ADAL" clId="{D1A34A22-A565-45BF-91C5-1D6593FB3DE8}" dt="2026-04-22T15:41:39.780" v="3719" actId="20577"/>
          <ac:spMkLst>
            <pc:docMk/>
            <pc:sldMk cId="3595399870" sldId="328"/>
            <ac:spMk id="3" creationId="{C4D0005D-880F-7D2E-18D9-85F40E043187}"/>
          </ac:spMkLst>
        </pc:spChg>
        <pc:spChg chg="mod">
          <ac:chgData name="Noorman, Yord" userId="fe92e8fd-3d5f-4a45-9df7-fc03e7b4a143" providerId="ADAL" clId="{D1A34A22-A565-45BF-91C5-1D6593FB3DE8}" dt="2026-04-22T11:40:00.551" v="3357" actId="20577"/>
          <ac:spMkLst>
            <pc:docMk/>
            <pc:sldMk cId="3595399870" sldId="328"/>
            <ac:spMk id="6" creationId="{AE9895DF-7490-57F0-3811-5B64F506B232}"/>
          </ac:spMkLst>
        </pc:spChg>
        <pc:spChg chg="mod">
          <ac:chgData name="Noorman, Yord" userId="fe92e8fd-3d5f-4a45-9df7-fc03e7b4a143" providerId="ADAL" clId="{D1A34A22-A565-45BF-91C5-1D6593FB3DE8}" dt="2026-04-22T11:40:00.551" v="3358" actId="20577"/>
          <ac:spMkLst>
            <pc:docMk/>
            <pc:sldMk cId="3595399870" sldId="328"/>
            <ac:spMk id="7" creationId="{86704E37-2344-2CD2-BAC3-38590ADF85A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9B8B2-E502-4346-A2C4-B5D7B3866A47}" type="datetimeFigureOut">
              <a:rPr lang="nl-NL" smtClean="0"/>
              <a:t>26-4-2026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DEE86-6240-4C91-9195-1DD56CA6AE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038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23DA9-8EEA-4442-AD04-D20FEB943E53}" type="datetimeFigureOut">
              <a:rPr lang="nl-NL" smtClean="0"/>
              <a:t>26-4-2026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FFD2D-E339-48D0-8E51-8C7BC4E3C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49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8495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421A1-7F8A-8165-0AB6-6AF552ADB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44512B7-588F-C6CE-5C3A-8E442C24CA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E46E359-9D0C-1435-91D0-F57E7C77BD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5B89CE-26A2-73D3-936F-EBB09F3C2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326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25F8D-34F3-A2CE-742B-79AF9939F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B44EB39-5F27-F912-99DB-C6E66E5B8C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177FC75-F9BE-943C-6F36-420F41387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Aanwezigheidsregisratie</a:t>
            </a:r>
            <a:r>
              <a:rPr lang="nl-NL"/>
              <a:t> voor scouting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44E85C-5AB4-D2BE-9DBF-5178A80328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289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Aanwezigheidsregisratie</a:t>
            </a:r>
            <a:r>
              <a:rPr lang="nl-NL"/>
              <a:t> voor scouting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8693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Vertellen dat we geen centraal materiaal uitlenen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5064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Opening, introductie Yord en uitleg meerdere personen hun eigen stukje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4997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2116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Volgende dia Yord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369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Korpsen meenemen in het verhaal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highlight>
                  <a:srgbClr val="FFFF00"/>
                </a:highlight>
              </a:rPr>
              <a:t>Duidelijke richtlijnen en kaders aangeven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>
                <a:highlight>
                  <a:srgbClr val="FFFF00"/>
                </a:highlight>
              </a:rPr>
              <a:t>Verhaal voor meenemen korpsen in nieuwe situatie </a:t>
            </a:r>
          </a:p>
          <a:p>
            <a:r>
              <a:rPr lang="nl-NL"/>
              <a:t>Geen vermengingen van scouting en jeugdbrandweer. Alleen op zondag 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0740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Uitleg op donderdag geen opbouw mogelijkheden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4317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Voertuigen kunnen pas terrein op na overleg op met Marcel, Eerst alle </a:t>
            </a:r>
            <a:r>
              <a:rPr lang="nl-NL" err="1"/>
              <a:t>gezamelijke</a:t>
            </a:r>
            <a:r>
              <a:rPr lang="nl-NL"/>
              <a:t> materialen opruimen en dan eigen materiaal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818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6626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err="1"/>
              <a:t>Aanwezigheidsregisratie</a:t>
            </a:r>
            <a:r>
              <a:rPr lang="nl-NL"/>
              <a:t> voor scouting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FD2D-E339-48D0-8E51-8C7BC4E3C46A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1381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 (kop 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1">
            <a:extLst>
              <a:ext uri="{FF2B5EF4-FFF2-40B4-BE49-F238E27FC236}">
                <a16:creationId xmlns:a16="http://schemas.microsoft.com/office/drawing/2014/main" id="{0B0C0BDF-F2D6-5495-548E-F8B6AFAC2F21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17500" y="2501900"/>
            <a:ext cx="11557000" cy="4038600"/>
          </a:xfrm>
          <a:custGeom>
            <a:avLst/>
            <a:gdLst>
              <a:gd name="T0" fmla="*/ 0 w 36404"/>
              <a:gd name="T1" fmla="*/ 0 h 12720"/>
              <a:gd name="T2" fmla="*/ 0 w 36404"/>
              <a:gd name="T3" fmla="*/ 9720 h 12720"/>
              <a:gd name="T4" fmla="*/ 3001 w 36404"/>
              <a:gd name="T5" fmla="*/ 12720 h 12720"/>
              <a:gd name="T6" fmla="*/ 36404 w 36404"/>
              <a:gd name="T7" fmla="*/ 12720 h 12720"/>
              <a:gd name="T8" fmla="*/ 36404 w 36404"/>
              <a:gd name="T9" fmla="*/ 0 h 12720"/>
              <a:gd name="T10" fmla="*/ 0 w 36404"/>
              <a:gd name="T11" fmla="*/ 0 h 12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404" h="12720">
                <a:moveTo>
                  <a:pt x="0" y="0"/>
                </a:moveTo>
                <a:cubicBezTo>
                  <a:pt x="0" y="9720"/>
                  <a:pt x="0" y="9720"/>
                  <a:pt x="0" y="9720"/>
                </a:cubicBezTo>
                <a:cubicBezTo>
                  <a:pt x="0" y="11377"/>
                  <a:pt x="1344" y="12720"/>
                  <a:pt x="3001" y="12720"/>
                </a:cubicBezTo>
                <a:cubicBezTo>
                  <a:pt x="36404" y="12720"/>
                  <a:pt x="36404" y="12720"/>
                  <a:pt x="36404" y="12720"/>
                </a:cubicBezTo>
                <a:cubicBezTo>
                  <a:pt x="36404" y="0"/>
                  <a:pt x="36404" y="0"/>
                  <a:pt x="3640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BDDB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0D21AB50-5D41-AF14-2580-A2FF3CFF94D4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5305425"/>
            <a:ext cx="6000750" cy="600075"/>
          </a:xfrm>
          <a:prstGeom prst="rect">
            <a:avLst/>
          </a:prstGeom>
          <a:solidFill>
            <a:srgbClr val="D10A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" name="Frame 3">
            <a:extLst>
              <a:ext uri="{FF2B5EF4-FFF2-40B4-BE49-F238E27FC236}">
                <a16:creationId xmlns:a16="http://schemas.microsoft.com/office/drawing/2014/main" id="{95E516FA-F697-E94B-4C69-7E7BE0B6F89D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1006138" y="5483225"/>
            <a:ext cx="868363" cy="1057275"/>
          </a:xfrm>
          <a:custGeom>
            <a:avLst/>
            <a:gdLst>
              <a:gd name="T0" fmla="*/ 0 w 547"/>
              <a:gd name="T1" fmla="*/ 666 h 666"/>
              <a:gd name="T2" fmla="*/ 547 w 547"/>
              <a:gd name="T3" fmla="*/ 666 h 666"/>
              <a:gd name="T4" fmla="*/ 547 w 547"/>
              <a:gd name="T5" fmla="*/ 0 h 666"/>
              <a:gd name="T6" fmla="*/ 0 w 547"/>
              <a:gd name="T7" fmla="*/ 666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7" h="666">
                <a:moveTo>
                  <a:pt x="0" y="666"/>
                </a:moveTo>
                <a:lnTo>
                  <a:pt x="547" y="666"/>
                </a:lnTo>
                <a:lnTo>
                  <a:pt x="547" y="0"/>
                </a:lnTo>
                <a:lnTo>
                  <a:pt x="0" y="666"/>
                </a:lnTo>
                <a:close/>
              </a:path>
            </a:pathLst>
          </a:custGeom>
          <a:solidFill>
            <a:srgbClr val="F28C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Frame 4 (JU-Free)" descr="Logo Veiligheidsregio Utrecht">
            <a:extLst>
              <a:ext uri="{FF2B5EF4-FFF2-40B4-BE49-F238E27FC236}">
                <a16:creationId xmlns:a16="http://schemas.microsoft.com/office/drawing/2014/main" id="{755E9F20-C430-D707-6A7D-B8828987CAC6}"/>
              </a:ext>
            </a:extLst>
          </p:cNvPr>
          <p:cNvSpPr>
            <a:spLocks noGrp="1"/>
          </p:cNvSpPr>
          <p:nvPr>
            <p:ph type="body" idx="1000" hasCustomPrompt="1"/>
            <p:custDataLst>
              <p:custData r:id="rId1"/>
            </p:custDataLst>
          </p:nvPr>
        </p:nvSpPr>
        <p:spPr bwMode="auto">
          <a:xfrm>
            <a:off x="317500" y="317500"/>
            <a:ext cx="7335838" cy="1866900"/>
          </a:xfrm>
          <a:custGeom>
            <a:avLst/>
            <a:gdLst>
              <a:gd name="T0" fmla="*/ 11999 w 23109"/>
              <a:gd name="T1" fmla="*/ 4879 h 5880"/>
              <a:gd name="T2" fmla="*/ 12834 w 23109"/>
              <a:gd name="T3" fmla="*/ 4718 h 5880"/>
              <a:gd name="T4" fmla="*/ 12489 w 23109"/>
              <a:gd name="T5" fmla="*/ 5273 h 5880"/>
              <a:gd name="T6" fmla="*/ 12834 w 23109"/>
              <a:gd name="T7" fmla="*/ 4718 h 5880"/>
              <a:gd name="T8" fmla="*/ 6158 w 23109"/>
              <a:gd name="T9" fmla="*/ 5179 h 5880"/>
              <a:gd name="T10" fmla="*/ 14089 w 23109"/>
              <a:gd name="T11" fmla="*/ 5627 h 5880"/>
              <a:gd name="T12" fmla="*/ 13948 w 23109"/>
              <a:gd name="T13" fmla="*/ 4432 h 5880"/>
              <a:gd name="T14" fmla="*/ 13675 w 23109"/>
              <a:gd name="T15" fmla="*/ 5470 h 5880"/>
              <a:gd name="T16" fmla="*/ 8244 w 23109"/>
              <a:gd name="T17" fmla="*/ 5470 h 5880"/>
              <a:gd name="T18" fmla="*/ 7973 w 23109"/>
              <a:gd name="T19" fmla="*/ 4461 h 5880"/>
              <a:gd name="T20" fmla="*/ 8347 w 23109"/>
              <a:gd name="T21" fmla="*/ 5873 h 5880"/>
              <a:gd name="T22" fmla="*/ 8784 w 23109"/>
              <a:gd name="T23" fmla="*/ 4743 h 5880"/>
              <a:gd name="T24" fmla="*/ 9652 w 23109"/>
              <a:gd name="T25" fmla="*/ 4819 h 5880"/>
              <a:gd name="T26" fmla="*/ 10320 w 23109"/>
              <a:gd name="T27" fmla="*/ 5631 h 5880"/>
              <a:gd name="T28" fmla="*/ 10857 w 23109"/>
              <a:gd name="T29" fmla="*/ 5293 h 5880"/>
              <a:gd name="T30" fmla="*/ 0 w 23109"/>
              <a:gd name="T31" fmla="*/ 1444 h 5880"/>
              <a:gd name="T32" fmla="*/ 0 w 23109"/>
              <a:gd name="T33" fmla="*/ 3598 h 5880"/>
              <a:gd name="T34" fmla="*/ 3424 w 23109"/>
              <a:gd name="T35" fmla="*/ 2887 h 5880"/>
              <a:gd name="T36" fmla="*/ 2381 w 23109"/>
              <a:gd name="T37" fmla="*/ 2887 h 5880"/>
              <a:gd name="T38" fmla="*/ 10214 w 23109"/>
              <a:gd name="T39" fmla="*/ 2081 h 5880"/>
              <a:gd name="T40" fmla="*/ 1444 w 23109"/>
              <a:gd name="T41" fmla="*/ 1444 h 5880"/>
              <a:gd name="T42" fmla="*/ 9505 w 23109"/>
              <a:gd name="T43" fmla="*/ 3337 h 5880"/>
              <a:gd name="T44" fmla="*/ 11593 w 23109"/>
              <a:gd name="T45" fmla="*/ 2122 h 5880"/>
              <a:gd name="T46" fmla="*/ 11181 w 23109"/>
              <a:gd name="T47" fmla="*/ 4002 h 5880"/>
              <a:gd name="T48" fmla="*/ 10581 w 23109"/>
              <a:gd name="T49" fmla="*/ 2764 h 5880"/>
              <a:gd name="T50" fmla="*/ 6964 w 23109"/>
              <a:gd name="T51" fmla="*/ 3344 h 5880"/>
              <a:gd name="T52" fmla="*/ 6657 w 23109"/>
              <a:gd name="T53" fmla="*/ 3344 h 5880"/>
              <a:gd name="T54" fmla="*/ 2381 w 23109"/>
              <a:gd name="T55" fmla="*/ 0 h 5880"/>
              <a:gd name="T56" fmla="*/ 9066 w 23109"/>
              <a:gd name="T57" fmla="*/ 2081 h 5880"/>
              <a:gd name="T58" fmla="*/ 0 w 23109"/>
              <a:gd name="T59" fmla="*/ 0 h 5880"/>
              <a:gd name="T60" fmla="*/ 17096 w 23109"/>
              <a:gd name="T61" fmla="*/ 2429 h 5880"/>
              <a:gd name="T62" fmla="*/ 17302 w 23109"/>
              <a:gd name="T63" fmla="*/ 3015 h 5880"/>
              <a:gd name="T64" fmla="*/ 17100 w 23109"/>
              <a:gd name="T65" fmla="*/ 2659 h 5880"/>
              <a:gd name="T66" fmla="*/ 19856 w 23109"/>
              <a:gd name="T67" fmla="*/ 2784 h 5880"/>
              <a:gd name="T68" fmla="*/ 19314 w 23109"/>
              <a:gd name="T69" fmla="*/ 3371 h 5880"/>
              <a:gd name="T70" fmla="*/ 18994 w 23109"/>
              <a:gd name="T71" fmla="*/ 2661 h 5880"/>
              <a:gd name="T72" fmla="*/ 21454 w 23109"/>
              <a:gd name="T73" fmla="*/ 3337 h 5880"/>
              <a:gd name="T74" fmla="*/ 15750 w 23109"/>
              <a:gd name="T75" fmla="*/ 3369 h 5880"/>
              <a:gd name="T76" fmla="*/ 15768 w 23109"/>
              <a:gd name="T77" fmla="*/ 2462 h 5880"/>
              <a:gd name="T78" fmla="*/ 21210 w 23109"/>
              <a:gd name="T79" fmla="*/ 2764 h 5880"/>
              <a:gd name="T80" fmla="*/ 20608 w 23109"/>
              <a:gd name="T81" fmla="*/ 3738 h 5880"/>
              <a:gd name="T82" fmla="*/ 21020 w 23109"/>
              <a:gd name="T83" fmla="*/ 2122 h 5880"/>
              <a:gd name="T84" fmla="*/ 20937 w 23109"/>
              <a:gd name="T85" fmla="*/ 2764 h 5880"/>
              <a:gd name="T86" fmla="*/ 18061 w 23109"/>
              <a:gd name="T87" fmla="*/ 2755 h 5880"/>
              <a:gd name="T88" fmla="*/ 14678 w 23109"/>
              <a:gd name="T89" fmla="*/ 3337 h 5880"/>
              <a:gd name="T90" fmla="*/ 8708 w 23109"/>
              <a:gd name="T91" fmla="*/ 2887 h 5880"/>
              <a:gd name="T92" fmla="*/ 7564 w 23109"/>
              <a:gd name="T93" fmla="*/ 2782 h 5880"/>
              <a:gd name="T94" fmla="*/ 8446 w 23109"/>
              <a:gd name="T95" fmla="*/ 2661 h 5880"/>
              <a:gd name="T96" fmla="*/ 22829 w 23109"/>
              <a:gd name="T97" fmla="*/ 2787 h 5880"/>
              <a:gd name="T98" fmla="*/ 12574 w 23109"/>
              <a:gd name="T99" fmla="*/ 2462 h 5880"/>
              <a:gd name="T100" fmla="*/ 12301 w 23109"/>
              <a:gd name="T101" fmla="*/ 2375 h 5880"/>
              <a:gd name="T102" fmla="*/ 14461 w 23109"/>
              <a:gd name="T103" fmla="*/ 2784 h 5880"/>
              <a:gd name="T104" fmla="*/ 13919 w 23109"/>
              <a:gd name="T105" fmla="*/ 3371 h 5880"/>
              <a:gd name="T106" fmla="*/ 13599 w 23109"/>
              <a:gd name="T107" fmla="*/ 2661 h 5880"/>
              <a:gd name="T108" fmla="*/ 21591 w 23109"/>
              <a:gd name="T109" fmla="*/ 1764 h 5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3109" h="5880">
                <a:moveTo>
                  <a:pt x="11842" y="5526"/>
                </a:moveTo>
                <a:cubicBezTo>
                  <a:pt x="12025" y="5705"/>
                  <a:pt x="12025" y="5705"/>
                  <a:pt x="12025" y="5705"/>
                </a:cubicBezTo>
                <a:cubicBezTo>
                  <a:pt x="11898" y="5831"/>
                  <a:pt x="11763" y="5880"/>
                  <a:pt x="11600" y="5880"/>
                </a:cubicBezTo>
                <a:cubicBezTo>
                  <a:pt x="11280" y="5880"/>
                  <a:pt x="11013" y="5690"/>
                  <a:pt x="11013" y="5300"/>
                </a:cubicBezTo>
                <a:cubicBezTo>
                  <a:pt x="11013" y="4906"/>
                  <a:pt x="11280" y="4716"/>
                  <a:pt x="11600" y="4716"/>
                </a:cubicBezTo>
                <a:cubicBezTo>
                  <a:pt x="11759" y="4716"/>
                  <a:pt x="11875" y="4761"/>
                  <a:pt x="11999" y="4879"/>
                </a:cubicBezTo>
                <a:cubicBezTo>
                  <a:pt x="11826" y="5061"/>
                  <a:pt x="11826" y="5061"/>
                  <a:pt x="11826" y="5061"/>
                </a:cubicBezTo>
                <a:cubicBezTo>
                  <a:pt x="11761" y="5000"/>
                  <a:pt x="11683" y="4973"/>
                  <a:pt x="11604" y="4973"/>
                </a:cubicBezTo>
                <a:cubicBezTo>
                  <a:pt x="11419" y="4973"/>
                  <a:pt x="11287" y="5108"/>
                  <a:pt x="11287" y="5300"/>
                </a:cubicBezTo>
                <a:cubicBezTo>
                  <a:pt x="11287" y="5511"/>
                  <a:pt x="11430" y="5618"/>
                  <a:pt x="11600" y="5618"/>
                </a:cubicBezTo>
                <a:cubicBezTo>
                  <a:pt x="11687" y="5618"/>
                  <a:pt x="11772" y="5596"/>
                  <a:pt x="11842" y="5526"/>
                </a:cubicBezTo>
                <a:close/>
                <a:moveTo>
                  <a:pt x="12834" y="4718"/>
                </a:moveTo>
                <a:cubicBezTo>
                  <a:pt x="12708" y="4718"/>
                  <a:pt x="12587" y="4756"/>
                  <a:pt x="12489" y="4884"/>
                </a:cubicBezTo>
                <a:cubicBezTo>
                  <a:pt x="12489" y="4279"/>
                  <a:pt x="12489" y="4279"/>
                  <a:pt x="12489" y="4279"/>
                </a:cubicBezTo>
                <a:cubicBezTo>
                  <a:pt x="12216" y="4279"/>
                  <a:pt x="12216" y="4279"/>
                  <a:pt x="12216" y="4279"/>
                </a:cubicBezTo>
                <a:cubicBezTo>
                  <a:pt x="12216" y="5846"/>
                  <a:pt x="12216" y="5846"/>
                  <a:pt x="12216" y="5846"/>
                </a:cubicBezTo>
                <a:cubicBezTo>
                  <a:pt x="12489" y="5846"/>
                  <a:pt x="12489" y="5846"/>
                  <a:pt x="12489" y="5846"/>
                </a:cubicBezTo>
                <a:cubicBezTo>
                  <a:pt x="12489" y="5273"/>
                  <a:pt x="12489" y="5273"/>
                  <a:pt x="12489" y="5273"/>
                </a:cubicBezTo>
                <a:cubicBezTo>
                  <a:pt x="12489" y="5105"/>
                  <a:pt x="12601" y="4971"/>
                  <a:pt x="12762" y="4971"/>
                </a:cubicBezTo>
                <a:cubicBezTo>
                  <a:pt x="12907" y="4971"/>
                  <a:pt x="13013" y="5054"/>
                  <a:pt x="13013" y="5258"/>
                </a:cubicBezTo>
                <a:cubicBezTo>
                  <a:pt x="13013" y="5846"/>
                  <a:pt x="13013" y="5846"/>
                  <a:pt x="13013" y="5846"/>
                </a:cubicBezTo>
                <a:cubicBezTo>
                  <a:pt x="13286" y="5846"/>
                  <a:pt x="13286" y="5846"/>
                  <a:pt x="13286" y="5846"/>
                </a:cubicBezTo>
                <a:cubicBezTo>
                  <a:pt x="13286" y="5255"/>
                  <a:pt x="13286" y="5255"/>
                  <a:pt x="13286" y="5255"/>
                </a:cubicBezTo>
                <a:cubicBezTo>
                  <a:pt x="13286" y="4931"/>
                  <a:pt x="13147" y="4718"/>
                  <a:pt x="12834" y="4718"/>
                </a:cubicBezTo>
                <a:close/>
                <a:moveTo>
                  <a:pt x="7239" y="5179"/>
                </a:moveTo>
                <a:cubicBezTo>
                  <a:pt x="7239" y="5450"/>
                  <a:pt x="7100" y="5611"/>
                  <a:pt x="6856" y="5611"/>
                </a:cubicBezTo>
                <a:cubicBezTo>
                  <a:pt x="6612" y="5611"/>
                  <a:pt x="6451" y="5464"/>
                  <a:pt x="6451" y="5179"/>
                </a:cubicBezTo>
                <a:cubicBezTo>
                  <a:pt x="6451" y="4282"/>
                  <a:pt x="6451" y="4282"/>
                  <a:pt x="6451" y="4282"/>
                </a:cubicBezTo>
                <a:cubicBezTo>
                  <a:pt x="6158" y="4282"/>
                  <a:pt x="6158" y="4282"/>
                  <a:pt x="6158" y="4282"/>
                </a:cubicBezTo>
                <a:cubicBezTo>
                  <a:pt x="6158" y="5179"/>
                  <a:pt x="6158" y="5179"/>
                  <a:pt x="6158" y="5179"/>
                </a:cubicBezTo>
                <a:cubicBezTo>
                  <a:pt x="6158" y="5654"/>
                  <a:pt x="6478" y="5880"/>
                  <a:pt x="6854" y="5880"/>
                </a:cubicBezTo>
                <a:cubicBezTo>
                  <a:pt x="7248" y="5880"/>
                  <a:pt x="7533" y="5643"/>
                  <a:pt x="7533" y="5179"/>
                </a:cubicBezTo>
                <a:cubicBezTo>
                  <a:pt x="7533" y="4282"/>
                  <a:pt x="7533" y="4282"/>
                  <a:pt x="7533" y="4282"/>
                </a:cubicBezTo>
                <a:cubicBezTo>
                  <a:pt x="7239" y="4282"/>
                  <a:pt x="7239" y="4282"/>
                  <a:pt x="7239" y="4282"/>
                </a:cubicBezTo>
                <a:lnTo>
                  <a:pt x="7239" y="5179"/>
                </a:lnTo>
                <a:close/>
                <a:moveTo>
                  <a:pt x="14089" y="5627"/>
                </a:moveTo>
                <a:cubicBezTo>
                  <a:pt x="14002" y="5627"/>
                  <a:pt x="13946" y="5576"/>
                  <a:pt x="13946" y="5470"/>
                </a:cubicBezTo>
                <a:cubicBezTo>
                  <a:pt x="13946" y="4984"/>
                  <a:pt x="13946" y="4984"/>
                  <a:pt x="13946" y="4984"/>
                </a:cubicBezTo>
                <a:cubicBezTo>
                  <a:pt x="14253" y="4984"/>
                  <a:pt x="14253" y="4984"/>
                  <a:pt x="14253" y="4984"/>
                </a:cubicBezTo>
                <a:cubicBezTo>
                  <a:pt x="14253" y="4749"/>
                  <a:pt x="14253" y="4749"/>
                  <a:pt x="14253" y="4749"/>
                </a:cubicBezTo>
                <a:cubicBezTo>
                  <a:pt x="13948" y="4749"/>
                  <a:pt x="13948" y="4749"/>
                  <a:pt x="13948" y="4749"/>
                </a:cubicBezTo>
                <a:cubicBezTo>
                  <a:pt x="13948" y="4432"/>
                  <a:pt x="13948" y="4432"/>
                  <a:pt x="13948" y="4432"/>
                </a:cubicBezTo>
                <a:cubicBezTo>
                  <a:pt x="13675" y="4461"/>
                  <a:pt x="13675" y="4461"/>
                  <a:pt x="13675" y="4461"/>
                </a:cubicBezTo>
                <a:cubicBezTo>
                  <a:pt x="13675" y="4749"/>
                  <a:pt x="13675" y="4749"/>
                  <a:pt x="13675" y="4749"/>
                </a:cubicBezTo>
                <a:cubicBezTo>
                  <a:pt x="13469" y="4749"/>
                  <a:pt x="13469" y="4749"/>
                  <a:pt x="13469" y="4749"/>
                </a:cubicBezTo>
                <a:cubicBezTo>
                  <a:pt x="13469" y="4984"/>
                  <a:pt x="13469" y="4984"/>
                  <a:pt x="13469" y="4984"/>
                </a:cubicBezTo>
                <a:cubicBezTo>
                  <a:pt x="13675" y="4984"/>
                  <a:pt x="13675" y="4984"/>
                  <a:pt x="13675" y="4984"/>
                </a:cubicBezTo>
                <a:cubicBezTo>
                  <a:pt x="13675" y="5470"/>
                  <a:pt x="13675" y="5470"/>
                  <a:pt x="13675" y="5470"/>
                </a:cubicBezTo>
                <a:cubicBezTo>
                  <a:pt x="13675" y="5739"/>
                  <a:pt x="13821" y="5873"/>
                  <a:pt x="14049" y="5873"/>
                </a:cubicBezTo>
                <a:cubicBezTo>
                  <a:pt x="14143" y="5873"/>
                  <a:pt x="14213" y="5862"/>
                  <a:pt x="14298" y="5826"/>
                </a:cubicBezTo>
                <a:cubicBezTo>
                  <a:pt x="14221" y="5593"/>
                  <a:pt x="14221" y="5593"/>
                  <a:pt x="14221" y="5593"/>
                </a:cubicBezTo>
                <a:cubicBezTo>
                  <a:pt x="14179" y="5614"/>
                  <a:pt x="14132" y="5627"/>
                  <a:pt x="14089" y="5627"/>
                </a:cubicBezTo>
                <a:close/>
                <a:moveTo>
                  <a:pt x="8388" y="5627"/>
                </a:moveTo>
                <a:cubicBezTo>
                  <a:pt x="8300" y="5627"/>
                  <a:pt x="8244" y="5576"/>
                  <a:pt x="8244" y="5470"/>
                </a:cubicBezTo>
                <a:cubicBezTo>
                  <a:pt x="8244" y="4984"/>
                  <a:pt x="8244" y="4984"/>
                  <a:pt x="8244" y="4984"/>
                </a:cubicBezTo>
                <a:cubicBezTo>
                  <a:pt x="8551" y="4984"/>
                  <a:pt x="8551" y="4984"/>
                  <a:pt x="8551" y="4984"/>
                </a:cubicBezTo>
                <a:cubicBezTo>
                  <a:pt x="8551" y="4749"/>
                  <a:pt x="8551" y="4749"/>
                  <a:pt x="8551" y="4749"/>
                </a:cubicBezTo>
                <a:cubicBezTo>
                  <a:pt x="8247" y="4749"/>
                  <a:pt x="8247" y="4749"/>
                  <a:pt x="8247" y="4749"/>
                </a:cubicBezTo>
                <a:cubicBezTo>
                  <a:pt x="8247" y="4432"/>
                  <a:pt x="8247" y="4432"/>
                  <a:pt x="8247" y="4432"/>
                </a:cubicBezTo>
                <a:cubicBezTo>
                  <a:pt x="7973" y="4461"/>
                  <a:pt x="7973" y="4461"/>
                  <a:pt x="7973" y="4461"/>
                </a:cubicBezTo>
                <a:cubicBezTo>
                  <a:pt x="7973" y="4749"/>
                  <a:pt x="7973" y="4749"/>
                  <a:pt x="7973" y="4749"/>
                </a:cubicBezTo>
                <a:cubicBezTo>
                  <a:pt x="7767" y="4749"/>
                  <a:pt x="7767" y="4749"/>
                  <a:pt x="7767" y="4749"/>
                </a:cubicBezTo>
                <a:cubicBezTo>
                  <a:pt x="7767" y="4984"/>
                  <a:pt x="7767" y="4984"/>
                  <a:pt x="7767" y="4984"/>
                </a:cubicBezTo>
                <a:cubicBezTo>
                  <a:pt x="7973" y="4984"/>
                  <a:pt x="7973" y="4984"/>
                  <a:pt x="7973" y="4984"/>
                </a:cubicBezTo>
                <a:cubicBezTo>
                  <a:pt x="7973" y="5470"/>
                  <a:pt x="7973" y="5470"/>
                  <a:pt x="7973" y="5470"/>
                </a:cubicBezTo>
                <a:cubicBezTo>
                  <a:pt x="7973" y="5739"/>
                  <a:pt x="8119" y="5873"/>
                  <a:pt x="8347" y="5873"/>
                </a:cubicBezTo>
                <a:cubicBezTo>
                  <a:pt x="8441" y="5873"/>
                  <a:pt x="8511" y="5862"/>
                  <a:pt x="8596" y="5826"/>
                </a:cubicBezTo>
                <a:cubicBezTo>
                  <a:pt x="8520" y="5593"/>
                  <a:pt x="8520" y="5593"/>
                  <a:pt x="8520" y="5593"/>
                </a:cubicBezTo>
                <a:cubicBezTo>
                  <a:pt x="8477" y="5614"/>
                  <a:pt x="8430" y="5627"/>
                  <a:pt x="8388" y="5627"/>
                </a:cubicBezTo>
                <a:close/>
                <a:moveTo>
                  <a:pt x="9057" y="4870"/>
                </a:moveTo>
                <a:cubicBezTo>
                  <a:pt x="9037" y="4743"/>
                  <a:pt x="9037" y="4743"/>
                  <a:pt x="9037" y="4743"/>
                </a:cubicBezTo>
                <a:cubicBezTo>
                  <a:pt x="8784" y="4743"/>
                  <a:pt x="8784" y="4743"/>
                  <a:pt x="8784" y="4743"/>
                </a:cubicBezTo>
                <a:cubicBezTo>
                  <a:pt x="8784" y="5846"/>
                  <a:pt x="8784" y="5846"/>
                  <a:pt x="8784" y="5846"/>
                </a:cubicBezTo>
                <a:cubicBezTo>
                  <a:pt x="9057" y="5846"/>
                  <a:pt x="9057" y="5846"/>
                  <a:pt x="9057" y="5846"/>
                </a:cubicBezTo>
                <a:cubicBezTo>
                  <a:pt x="9057" y="5264"/>
                  <a:pt x="9057" y="5264"/>
                  <a:pt x="9057" y="5264"/>
                </a:cubicBezTo>
                <a:cubicBezTo>
                  <a:pt x="9057" y="5058"/>
                  <a:pt x="9189" y="4984"/>
                  <a:pt x="9332" y="4984"/>
                </a:cubicBezTo>
                <a:cubicBezTo>
                  <a:pt x="9422" y="4984"/>
                  <a:pt x="9473" y="5014"/>
                  <a:pt x="9529" y="5056"/>
                </a:cubicBezTo>
                <a:cubicBezTo>
                  <a:pt x="9652" y="4819"/>
                  <a:pt x="9652" y="4819"/>
                  <a:pt x="9652" y="4819"/>
                </a:cubicBezTo>
                <a:cubicBezTo>
                  <a:pt x="9592" y="4763"/>
                  <a:pt x="9482" y="4716"/>
                  <a:pt x="9368" y="4716"/>
                </a:cubicBezTo>
                <a:cubicBezTo>
                  <a:pt x="9258" y="4716"/>
                  <a:pt x="9138" y="4736"/>
                  <a:pt x="9057" y="4870"/>
                </a:cubicBezTo>
                <a:close/>
                <a:moveTo>
                  <a:pt x="10857" y="5293"/>
                </a:moveTo>
                <a:cubicBezTo>
                  <a:pt x="10857" y="5327"/>
                  <a:pt x="10855" y="5361"/>
                  <a:pt x="10852" y="5396"/>
                </a:cubicBezTo>
                <a:cubicBezTo>
                  <a:pt x="9990" y="5396"/>
                  <a:pt x="9990" y="5396"/>
                  <a:pt x="9990" y="5396"/>
                </a:cubicBezTo>
                <a:cubicBezTo>
                  <a:pt x="10008" y="5533"/>
                  <a:pt x="10125" y="5631"/>
                  <a:pt x="10320" y="5631"/>
                </a:cubicBezTo>
                <a:cubicBezTo>
                  <a:pt x="10420" y="5631"/>
                  <a:pt x="10550" y="5593"/>
                  <a:pt x="10615" y="5529"/>
                </a:cubicBezTo>
                <a:cubicBezTo>
                  <a:pt x="10790" y="5701"/>
                  <a:pt x="10790" y="5701"/>
                  <a:pt x="10790" y="5701"/>
                </a:cubicBezTo>
                <a:cubicBezTo>
                  <a:pt x="10671" y="5820"/>
                  <a:pt x="10485" y="5880"/>
                  <a:pt x="10315" y="5880"/>
                </a:cubicBezTo>
                <a:cubicBezTo>
                  <a:pt x="9934" y="5880"/>
                  <a:pt x="9708" y="5643"/>
                  <a:pt x="9708" y="5291"/>
                </a:cubicBezTo>
                <a:cubicBezTo>
                  <a:pt x="9708" y="4955"/>
                  <a:pt x="9937" y="4714"/>
                  <a:pt x="10295" y="4714"/>
                </a:cubicBezTo>
                <a:cubicBezTo>
                  <a:pt x="10633" y="4714"/>
                  <a:pt x="10857" y="4908"/>
                  <a:pt x="10857" y="5293"/>
                </a:cubicBezTo>
                <a:close/>
                <a:moveTo>
                  <a:pt x="10590" y="5170"/>
                </a:moveTo>
                <a:cubicBezTo>
                  <a:pt x="10573" y="5027"/>
                  <a:pt x="10463" y="4955"/>
                  <a:pt x="10304" y="4955"/>
                </a:cubicBezTo>
                <a:cubicBezTo>
                  <a:pt x="10154" y="4955"/>
                  <a:pt x="10037" y="5027"/>
                  <a:pt x="9995" y="5170"/>
                </a:cubicBezTo>
                <a:lnTo>
                  <a:pt x="10590" y="5170"/>
                </a:lnTo>
                <a:close/>
                <a:moveTo>
                  <a:pt x="937" y="1444"/>
                </a:moveTo>
                <a:cubicBezTo>
                  <a:pt x="0" y="1444"/>
                  <a:pt x="0" y="1444"/>
                  <a:pt x="0" y="1444"/>
                </a:cubicBezTo>
                <a:cubicBezTo>
                  <a:pt x="0" y="2380"/>
                  <a:pt x="0" y="2380"/>
                  <a:pt x="0" y="2380"/>
                </a:cubicBezTo>
                <a:cubicBezTo>
                  <a:pt x="937" y="2380"/>
                  <a:pt x="937" y="2380"/>
                  <a:pt x="937" y="2380"/>
                </a:cubicBezTo>
                <a:lnTo>
                  <a:pt x="937" y="1444"/>
                </a:lnTo>
                <a:close/>
                <a:moveTo>
                  <a:pt x="2381" y="2887"/>
                </a:moveTo>
                <a:cubicBezTo>
                  <a:pt x="0" y="2887"/>
                  <a:pt x="0" y="2887"/>
                  <a:pt x="0" y="2887"/>
                </a:cubicBezTo>
                <a:cubicBezTo>
                  <a:pt x="0" y="3598"/>
                  <a:pt x="0" y="3598"/>
                  <a:pt x="0" y="3598"/>
                </a:cubicBezTo>
                <a:cubicBezTo>
                  <a:pt x="0" y="4965"/>
                  <a:pt x="1101" y="5846"/>
                  <a:pt x="2369" y="5846"/>
                </a:cubicBezTo>
                <a:cubicBezTo>
                  <a:pt x="2371" y="5846"/>
                  <a:pt x="2379" y="5846"/>
                  <a:pt x="2381" y="5846"/>
                </a:cubicBezTo>
                <a:cubicBezTo>
                  <a:pt x="2381" y="2887"/>
                  <a:pt x="2381" y="2887"/>
                  <a:pt x="2381" y="2887"/>
                </a:cubicBezTo>
                <a:cubicBezTo>
                  <a:pt x="3288" y="2887"/>
                  <a:pt x="3288" y="2887"/>
                  <a:pt x="3288" y="2887"/>
                </a:cubicBezTo>
                <a:cubicBezTo>
                  <a:pt x="3297" y="2887"/>
                  <a:pt x="3392" y="2887"/>
                  <a:pt x="3401" y="2888"/>
                </a:cubicBezTo>
                <a:cubicBezTo>
                  <a:pt x="3409" y="2887"/>
                  <a:pt x="3417" y="2887"/>
                  <a:pt x="3424" y="2887"/>
                </a:cubicBezTo>
                <a:cubicBezTo>
                  <a:pt x="3863" y="2887"/>
                  <a:pt x="4218" y="3242"/>
                  <a:pt x="4218" y="3681"/>
                </a:cubicBezTo>
                <a:cubicBezTo>
                  <a:pt x="4218" y="4076"/>
                  <a:pt x="3906" y="4454"/>
                  <a:pt x="3438" y="4454"/>
                </a:cubicBezTo>
                <a:cubicBezTo>
                  <a:pt x="4119" y="5148"/>
                  <a:pt x="4119" y="5148"/>
                  <a:pt x="4119" y="5148"/>
                </a:cubicBezTo>
                <a:cubicBezTo>
                  <a:pt x="4532" y="4710"/>
                  <a:pt x="4750" y="4156"/>
                  <a:pt x="4750" y="3512"/>
                </a:cubicBezTo>
                <a:cubicBezTo>
                  <a:pt x="4750" y="0"/>
                  <a:pt x="4750" y="0"/>
                  <a:pt x="4750" y="0"/>
                </a:cubicBezTo>
                <a:cubicBezTo>
                  <a:pt x="2381" y="2887"/>
                  <a:pt x="2381" y="2887"/>
                  <a:pt x="2381" y="2887"/>
                </a:cubicBezTo>
                <a:close/>
                <a:moveTo>
                  <a:pt x="10078" y="3337"/>
                </a:moveTo>
                <a:cubicBezTo>
                  <a:pt x="10351" y="3337"/>
                  <a:pt x="10351" y="3337"/>
                  <a:pt x="10351" y="3337"/>
                </a:cubicBezTo>
                <a:cubicBezTo>
                  <a:pt x="10351" y="2229"/>
                  <a:pt x="10351" y="2229"/>
                  <a:pt x="10351" y="2229"/>
                </a:cubicBezTo>
                <a:cubicBezTo>
                  <a:pt x="10078" y="2229"/>
                  <a:pt x="10078" y="2229"/>
                  <a:pt x="10078" y="2229"/>
                </a:cubicBezTo>
                <a:lnTo>
                  <a:pt x="10078" y="3337"/>
                </a:lnTo>
                <a:close/>
                <a:moveTo>
                  <a:pt x="10214" y="2081"/>
                </a:moveTo>
                <a:cubicBezTo>
                  <a:pt x="10295" y="2081"/>
                  <a:pt x="10375" y="2030"/>
                  <a:pt x="10375" y="1923"/>
                </a:cubicBezTo>
                <a:cubicBezTo>
                  <a:pt x="10375" y="1817"/>
                  <a:pt x="10295" y="1764"/>
                  <a:pt x="10214" y="1764"/>
                </a:cubicBezTo>
                <a:cubicBezTo>
                  <a:pt x="10134" y="1764"/>
                  <a:pt x="10053" y="1817"/>
                  <a:pt x="10053" y="1923"/>
                </a:cubicBezTo>
                <a:cubicBezTo>
                  <a:pt x="10053" y="2030"/>
                  <a:pt x="10134" y="2081"/>
                  <a:pt x="10214" y="2081"/>
                </a:cubicBezTo>
                <a:close/>
                <a:moveTo>
                  <a:pt x="2381" y="1444"/>
                </a:moveTo>
                <a:cubicBezTo>
                  <a:pt x="1444" y="1444"/>
                  <a:pt x="1444" y="1444"/>
                  <a:pt x="1444" y="1444"/>
                </a:cubicBezTo>
                <a:cubicBezTo>
                  <a:pt x="1444" y="2380"/>
                  <a:pt x="1444" y="2380"/>
                  <a:pt x="1444" y="2380"/>
                </a:cubicBezTo>
                <a:cubicBezTo>
                  <a:pt x="2381" y="2380"/>
                  <a:pt x="2381" y="2380"/>
                  <a:pt x="2381" y="2380"/>
                </a:cubicBezTo>
                <a:lnTo>
                  <a:pt x="2381" y="1444"/>
                </a:lnTo>
                <a:close/>
                <a:moveTo>
                  <a:pt x="9776" y="1773"/>
                </a:moveTo>
                <a:cubicBezTo>
                  <a:pt x="9505" y="1773"/>
                  <a:pt x="9505" y="1773"/>
                  <a:pt x="9505" y="1773"/>
                </a:cubicBezTo>
                <a:cubicBezTo>
                  <a:pt x="9505" y="3337"/>
                  <a:pt x="9505" y="3337"/>
                  <a:pt x="9505" y="3337"/>
                </a:cubicBezTo>
                <a:cubicBezTo>
                  <a:pt x="9776" y="3337"/>
                  <a:pt x="9776" y="3337"/>
                  <a:pt x="9776" y="3337"/>
                </a:cubicBezTo>
                <a:lnTo>
                  <a:pt x="9776" y="1773"/>
                </a:lnTo>
                <a:close/>
                <a:moveTo>
                  <a:pt x="10581" y="2764"/>
                </a:moveTo>
                <a:cubicBezTo>
                  <a:pt x="10581" y="2393"/>
                  <a:pt x="10877" y="2205"/>
                  <a:pt x="11186" y="2205"/>
                </a:cubicBezTo>
                <a:cubicBezTo>
                  <a:pt x="11271" y="2205"/>
                  <a:pt x="11394" y="2223"/>
                  <a:pt x="11470" y="2274"/>
                </a:cubicBezTo>
                <a:cubicBezTo>
                  <a:pt x="11593" y="2122"/>
                  <a:pt x="11593" y="2122"/>
                  <a:pt x="11593" y="2122"/>
                </a:cubicBezTo>
                <a:cubicBezTo>
                  <a:pt x="11795" y="2274"/>
                  <a:pt x="11795" y="2274"/>
                  <a:pt x="11795" y="2274"/>
                </a:cubicBezTo>
                <a:cubicBezTo>
                  <a:pt x="11656" y="2435"/>
                  <a:pt x="11656" y="2435"/>
                  <a:pt x="11656" y="2435"/>
                </a:cubicBezTo>
                <a:cubicBezTo>
                  <a:pt x="11752" y="2549"/>
                  <a:pt x="11784" y="2650"/>
                  <a:pt x="11784" y="2764"/>
                </a:cubicBezTo>
                <a:cubicBezTo>
                  <a:pt x="11784" y="2961"/>
                  <a:pt x="11692" y="3096"/>
                  <a:pt x="11511" y="3178"/>
                </a:cubicBezTo>
                <a:cubicBezTo>
                  <a:pt x="11743" y="3261"/>
                  <a:pt x="11784" y="3429"/>
                  <a:pt x="11784" y="3537"/>
                </a:cubicBezTo>
                <a:cubicBezTo>
                  <a:pt x="11784" y="3850"/>
                  <a:pt x="11477" y="4002"/>
                  <a:pt x="11181" y="4002"/>
                </a:cubicBezTo>
                <a:cubicBezTo>
                  <a:pt x="10799" y="4002"/>
                  <a:pt x="10575" y="3810"/>
                  <a:pt x="10586" y="3494"/>
                </a:cubicBezTo>
                <a:cubicBezTo>
                  <a:pt x="10857" y="3494"/>
                  <a:pt x="10857" y="3494"/>
                  <a:pt x="10857" y="3494"/>
                </a:cubicBezTo>
                <a:cubicBezTo>
                  <a:pt x="10846" y="3646"/>
                  <a:pt x="11009" y="3738"/>
                  <a:pt x="11181" y="3738"/>
                </a:cubicBezTo>
                <a:cubicBezTo>
                  <a:pt x="11334" y="3738"/>
                  <a:pt x="11499" y="3673"/>
                  <a:pt x="11499" y="3537"/>
                </a:cubicBezTo>
                <a:cubicBezTo>
                  <a:pt x="11499" y="3402"/>
                  <a:pt x="11392" y="3320"/>
                  <a:pt x="11186" y="3320"/>
                </a:cubicBezTo>
                <a:cubicBezTo>
                  <a:pt x="10821" y="3320"/>
                  <a:pt x="10581" y="3111"/>
                  <a:pt x="10581" y="2764"/>
                </a:cubicBezTo>
                <a:close/>
                <a:moveTo>
                  <a:pt x="10855" y="2764"/>
                </a:moveTo>
                <a:cubicBezTo>
                  <a:pt x="10855" y="2957"/>
                  <a:pt x="11007" y="3069"/>
                  <a:pt x="11186" y="3069"/>
                </a:cubicBezTo>
                <a:cubicBezTo>
                  <a:pt x="11365" y="3069"/>
                  <a:pt x="11511" y="2952"/>
                  <a:pt x="11511" y="2764"/>
                </a:cubicBezTo>
                <a:cubicBezTo>
                  <a:pt x="11511" y="2576"/>
                  <a:pt x="11365" y="2458"/>
                  <a:pt x="11186" y="2458"/>
                </a:cubicBezTo>
                <a:cubicBezTo>
                  <a:pt x="11007" y="2458"/>
                  <a:pt x="10855" y="2558"/>
                  <a:pt x="10855" y="2764"/>
                </a:cubicBezTo>
                <a:close/>
                <a:moveTo>
                  <a:pt x="6964" y="3344"/>
                </a:moveTo>
                <a:cubicBezTo>
                  <a:pt x="7616" y="1770"/>
                  <a:pt x="7616" y="1770"/>
                  <a:pt x="7616" y="1770"/>
                </a:cubicBezTo>
                <a:cubicBezTo>
                  <a:pt x="7284" y="1770"/>
                  <a:pt x="7284" y="1770"/>
                  <a:pt x="7284" y="1770"/>
                </a:cubicBezTo>
                <a:cubicBezTo>
                  <a:pt x="6810" y="2990"/>
                  <a:pt x="6810" y="2990"/>
                  <a:pt x="6810" y="2990"/>
                </a:cubicBezTo>
                <a:cubicBezTo>
                  <a:pt x="6337" y="1770"/>
                  <a:pt x="6337" y="1770"/>
                  <a:pt x="6337" y="1770"/>
                </a:cubicBezTo>
                <a:cubicBezTo>
                  <a:pt x="6006" y="1770"/>
                  <a:pt x="6006" y="1770"/>
                  <a:pt x="6006" y="1770"/>
                </a:cubicBezTo>
                <a:cubicBezTo>
                  <a:pt x="6657" y="3344"/>
                  <a:pt x="6657" y="3344"/>
                  <a:pt x="6657" y="3344"/>
                </a:cubicBezTo>
                <a:lnTo>
                  <a:pt x="6964" y="3344"/>
                </a:lnTo>
                <a:close/>
                <a:moveTo>
                  <a:pt x="2381" y="0"/>
                </a:moveTo>
                <a:cubicBezTo>
                  <a:pt x="1444" y="0"/>
                  <a:pt x="1444" y="0"/>
                  <a:pt x="1444" y="0"/>
                </a:cubicBezTo>
                <a:cubicBezTo>
                  <a:pt x="1444" y="937"/>
                  <a:pt x="1444" y="937"/>
                  <a:pt x="1444" y="937"/>
                </a:cubicBezTo>
                <a:cubicBezTo>
                  <a:pt x="2381" y="937"/>
                  <a:pt x="2381" y="937"/>
                  <a:pt x="2381" y="937"/>
                </a:cubicBezTo>
                <a:lnTo>
                  <a:pt x="2381" y="0"/>
                </a:lnTo>
                <a:close/>
                <a:moveTo>
                  <a:pt x="8929" y="3337"/>
                </a:moveTo>
                <a:cubicBezTo>
                  <a:pt x="9203" y="3337"/>
                  <a:pt x="9203" y="3337"/>
                  <a:pt x="9203" y="3337"/>
                </a:cubicBezTo>
                <a:cubicBezTo>
                  <a:pt x="9203" y="2229"/>
                  <a:pt x="9203" y="2229"/>
                  <a:pt x="9203" y="2229"/>
                </a:cubicBezTo>
                <a:cubicBezTo>
                  <a:pt x="8929" y="2229"/>
                  <a:pt x="8929" y="2229"/>
                  <a:pt x="8929" y="2229"/>
                </a:cubicBezTo>
                <a:lnTo>
                  <a:pt x="8929" y="3337"/>
                </a:lnTo>
                <a:close/>
                <a:moveTo>
                  <a:pt x="9066" y="2081"/>
                </a:moveTo>
                <a:cubicBezTo>
                  <a:pt x="9147" y="2081"/>
                  <a:pt x="9227" y="2030"/>
                  <a:pt x="9227" y="1923"/>
                </a:cubicBezTo>
                <a:cubicBezTo>
                  <a:pt x="9227" y="1817"/>
                  <a:pt x="9147" y="1764"/>
                  <a:pt x="9066" y="1764"/>
                </a:cubicBezTo>
                <a:cubicBezTo>
                  <a:pt x="8985" y="1764"/>
                  <a:pt x="8905" y="1817"/>
                  <a:pt x="8905" y="1923"/>
                </a:cubicBezTo>
                <a:cubicBezTo>
                  <a:pt x="8905" y="2030"/>
                  <a:pt x="8985" y="2081"/>
                  <a:pt x="9066" y="2081"/>
                </a:cubicBezTo>
                <a:close/>
                <a:moveTo>
                  <a:pt x="93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937"/>
                  <a:pt x="0" y="937"/>
                  <a:pt x="0" y="937"/>
                </a:cubicBezTo>
                <a:cubicBezTo>
                  <a:pt x="937" y="937"/>
                  <a:pt x="937" y="937"/>
                  <a:pt x="937" y="937"/>
                </a:cubicBezTo>
                <a:lnTo>
                  <a:pt x="937" y="0"/>
                </a:lnTo>
                <a:close/>
                <a:moveTo>
                  <a:pt x="17100" y="2659"/>
                </a:moveTo>
                <a:cubicBezTo>
                  <a:pt x="16964" y="2650"/>
                  <a:pt x="16894" y="2610"/>
                  <a:pt x="16894" y="2538"/>
                </a:cubicBezTo>
                <a:cubicBezTo>
                  <a:pt x="16894" y="2469"/>
                  <a:pt x="16964" y="2429"/>
                  <a:pt x="17096" y="2429"/>
                </a:cubicBezTo>
                <a:cubicBezTo>
                  <a:pt x="17201" y="2429"/>
                  <a:pt x="17291" y="2455"/>
                  <a:pt x="17369" y="2527"/>
                </a:cubicBezTo>
                <a:cubicBezTo>
                  <a:pt x="17521" y="2348"/>
                  <a:pt x="17521" y="2348"/>
                  <a:pt x="17521" y="2348"/>
                </a:cubicBezTo>
                <a:cubicBezTo>
                  <a:pt x="17394" y="2238"/>
                  <a:pt x="17264" y="2205"/>
                  <a:pt x="17091" y="2205"/>
                </a:cubicBezTo>
                <a:cubicBezTo>
                  <a:pt x="16890" y="2205"/>
                  <a:pt x="16626" y="2290"/>
                  <a:pt x="16626" y="2547"/>
                </a:cubicBezTo>
                <a:cubicBezTo>
                  <a:pt x="16626" y="2798"/>
                  <a:pt x="16876" y="2872"/>
                  <a:pt x="17082" y="2890"/>
                </a:cubicBezTo>
                <a:cubicBezTo>
                  <a:pt x="17241" y="2899"/>
                  <a:pt x="17302" y="2941"/>
                  <a:pt x="17302" y="3015"/>
                </a:cubicBezTo>
                <a:cubicBezTo>
                  <a:pt x="17302" y="3093"/>
                  <a:pt x="17212" y="3136"/>
                  <a:pt x="17111" y="3136"/>
                </a:cubicBezTo>
                <a:cubicBezTo>
                  <a:pt x="16986" y="3136"/>
                  <a:pt x="16829" y="3093"/>
                  <a:pt x="16722" y="2982"/>
                </a:cubicBezTo>
                <a:cubicBezTo>
                  <a:pt x="16587" y="3176"/>
                  <a:pt x="16587" y="3176"/>
                  <a:pt x="16587" y="3176"/>
                </a:cubicBezTo>
                <a:cubicBezTo>
                  <a:pt x="16751" y="3344"/>
                  <a:pt x="16921" y="3373"/>
                  <a:pt x="17098" y="3373"/>
                </a:cubicBezTo>
                <a:cubicBezTo>
                  <a:pt x="17411" y="3373"/>
                  <a:pt x="17573" y="3205"/>
                  <a:pt x="17573" y="3011"/>
                </a:cubicBezTo>
                <a:cubicBezTo>
                  <a:pt x="17573" y="2722"/>
                  <a:pt x="17308" y="2670"/>
                  <a:pt x="17100" y="2659"/>
                </a:cubicBezTo>
                <a:close/>
                <a:moveTo>
                  <a:pt x="14815" y="1764"/>
                </a:moveTo>
                <a:cubicBezTo>
                  <a:pt x="14734" y="1764"/>
                  <a:pt x="14653" y="1817"/>
                  <a:pt x="14653" y="1923"/>
                </a:cubicBezTo>
                <a:cubicBezTo>
                  <a:pt x="14653" y="2030"/>
                  <a:pt x="14734" y="2081"/>
                  <a:pt x="14815" y="2081"/>
                </a:cubicBezTo>
                <a:cubicBezTo>
                  <a:pt x="14895" y="2081"/>
                  <a:pt x="14976" y="2030"/>
                  <a:pt x="14976" y="1923"/>
                </a:cubicBezTo>
                <a:cubicBezTo>
                  <a:pt x="14976" y="1817"/>
                  <a:pt x="14895" y="1764"/>
                  <a:pt x="14815" y="1764"/>
                </a:cubicBezTo>
                <a:close/>
                <a:moveTo>
                  <a:pt x="19856" y="2784"/>
                </a:moveTo>
                <a:cubicBezTo>
                  <a:pt x="19856" y="2818"/>
                  <a:pt x="19854" y="2852"/>
                  <a:pt x="19852" y="2887"/>
                </a:cubicBezTo>
                <a:cubicBezTo>
                  <a:pt x="18990" y="2887"/>
                  <a:pt x="18990" y="2887"/>
                  <a:pt x="18990" y="2887"/>
                </a:cubicBezTo>
                <a:cubicBezTo>
                  <a:pt x="19007" y="3024"/>
                  <a:pt x="19124" y="3123"/>
                  <a:pt x="19319" y="3123"/>
                </a:cubicBezTo>
                <a:cubicBezTo>
                  <a:pt x="19419" y="3123"/>
                  <a:pt x="19549" y="3084"/>
                  <a:pt x="19614" y="3020"/>
                </a:cubicBezTo>
                <a:cubicBezTo>
                  <a:pt x="19789" y="3192"/>
                  <a:pt x="19789" y="3192"/>
                  <a:pt x="19789" y="3192"/>
                </a:cubicBezTo>
                <a:cubicBezTo>
                  <a:pt x="19670" y="3311"/>
                  <a:pt x="19484" y="3371"/>
                  <a:pt x="19314" y="3371"/>
                </a:cubicBezTo>
                <a:cubicBezTo>
                  <a:pt x="18934" y="3371"/>
                  <a:pt x="18707" y="3134"/>
                  <a:pt x="18707" y="2782"/>
                </a:cubicBezTo>
                <a:cubicBezTo>
                  <a:pt x="18707" y="2446"/>
                  <a:pt x="18936" y="2205"/>
                  <a:pt x="19294" y="2205"/>
                </a:cubicBezTo>
                <a:cubicBezTo>
                  <a:pt x="19632" y="2205"/>
                  <a:pt x="19856" y="2399"/>
                  <a:pt x="19856" y="2784"/>
                </a:cubicBezTo>
                <a:close/>
                <a:moveTo>
                  <a:pt x="19590" y="2661"/>
                </a:moveTo>
                <a:cubicBezTo>
                  <a:pt x="19572" y="2518"/>
                  <a:pt x="19462" y="2446"/>
                  <a:pt x="19303" y="2446"/>
                </a:cubicBezTo>
                <a:cubicBezTo>
                  <a:pt x="19153" y="2446"/>
                  <a:pt x="19037" y="2518"/>
                  <a:pt x="18994" y="2661"/>
                </a:cubicBezTo>
                <a:lnTo>
                  <a:pt x="19590" y="2661"/>
                </a:lnTo>
                <a:close/>
                <a:moveTo>
                  <a:pt x="21454" y="3337"/>
                </a:moveTo>
                <a:cubicBezTo>
                  <a:pt x="21727" y="3337"/>
                  <a:pt x="21727" y="3337"/>
                  <a:pt x="21727" y="3337"/>
                </a:cubicBezTo>
                <a:cubicBezTo>
                  <a:pt x="21727" y="2229"/>
                  <a:pt x="21727" y="2229"/>
                  <a:pt x="21727" y="2229"/>
                </a:cubicBezTo>
                <a:cubicBezTo>
                  <a:pt x="21454" y="2229"/>
                  <a:pt x="21454" y="2229"/>
                  <a:pt x="21454" y="2229"/>
                </a:cubicBezTo>
                <a:lnTo>
                  <a:pt x="21454" y="3337"/>
                </a:lnTo>
                <a:close/>
                <a:moveTo>
                  <a:pt x="16106" y="1773"/>
                </a:moveTo>
                <a:cubicBezTo>
                  <a:pt x="16380" y="1773"/>
                  <a:pt x="16380" y="1773"/>
                  <a:pt x="16380" y="1773"/>
                </a:cubicBezTo>
                <a:cubicBezTo>
                  <a:pt x="16380" y="3337"/>
                  <a:pt x="16380" y="3337"/>
                  <a:pt x="16380" y="3337"/>
                </a:cubicBezTo>
                <a:cubicBezTo>
                  <a:pt x="16124" y="3337"/>
                  <a:pt x="16124" y="3337"/>
                  <a:pt x="16124" y="3337"/>
                </a:cubicBezTo>
                <a:cubicBezTo>
                  <a:pt x="16106" y="3185"/>
                  <a:pt x="16106" y="3185"/>
                  <a:pt x="16106" y="3185"/>
                </a:cubicBezTo>
                <a:cubicBezTo>
                  <a:pt x="16019" y="3329"/>
                  <a:pt x="15885" y="3369"/>
                  <a:pt x="15750" y="3369"/>
                </a:cubicBezTo>
                <a:cubicBezTo>
                  <a:pt x="15428" y="3369"/>
                  <a:pt x="15182" y="3147"/>
                  <a:pt x="15182" y="2785"/>
                </a:cubicBezTo>
                <a:cubicBezTo>
                  <a:pt x="15182" y="2404"/>
                  <a:pt x="15421" y="2207"/>
                  <a:pt x="15744" y="2207"/>
                </a:cubicBezTo>
                <a:cubicBezTo>
                  <a:pt x="15860" y="2207"/>
                  <a:pt x="16039" y="2267"/>
                  <a:pt x="16106" y="2384"/>
                </a:cubicBezTo>
                <a:lnTo>
                  <a:pt x="16106" y="1773"/>
                </a:lnTo>
                <a:close/>
                <a:moveTo>
                  <a:pt x="16088" y="2785"/>
                </a:moveTo>
                <a:cubicBezTo>
                  <a:pt x="16088" y="2594"/>
                  <a:pt x="15941" y="2462"/>
                  <a:pt x="15768" y="2462"/>
                </a:cubicBezTo>
                <a:cubicBezTo>
                  <a:pt x="15596" y="2462"/>
                  <a:pt x="15455" y="2585"/>
                  <a:pt x="15455" y="2785"/>
                </a:cubicBezTo>
                <a:cubicBezTo>
                  <a:pt x="15455" y="2979"/>
                  <a:pt x="15594" y="3111"/>
                  <a:pt x="15768" y="3111"/>
                </a:cubicBezTo>
                <a:cubicBezTo>
                  <a:pt x="15941" y="3111"/>
                  <a:pt x="16088" y="2986"/>
                  <a:pt x="16088" y="2785"/>
                </a:cubicBezTo>
                <a:close/>
                <a:moveTo>
                  <a:pt x="21222" y="2274"/>
                </a:moveTo>
                <a:cubicBezTo>
                  <a:pt x="21083" y="2435"/>
                  <a:pt x="21083" y="2435"/>
                  <a:pt x="21083" y="2435"/>
                </a:cubicBezTo>
                <a:cubicBezTo>
                  <a:pt x="21179" y="2549"/>
                  <a:pt x="21210" y="2650"/>
                  <a:pt x="21210" y="2764"/>
                </a:cubicBezTo>
                <a:cubicBezTo>
                  <a:pt x="21210" y="2961"/>
                  <a:pt x="21119" y="3096"/>
                  <a:pt x="20937" y="3178"/>
                </a:cubicBezTo>
                <a:cubicBezTo>
                  <a:pt x="21170" y="3261"/>
                  <a:pt x="21210" y="3429"/>
                  <a:pt x="21210" y="3537"/>
                </a:cubicBezTo>
                <a:cubicBezTo>
                  <a:pt x="21210" y="3850"/>
                  <a:pt x="20904" y="4002"/>
                  <a:pt x="20608" y="4002"/>
                </a:cubicBezTo>
                <a:cubicBezTo>
                  <a:pt x="20225" y="4002"/>
                  <a:pt x="20001" y="3810"/>
                  <a:pt x="20013" y="3494"/>
                </a:cubicBezTo>
                <a:cubicBezTo>
                  <a:pt x="20283" y="3494"/>
                  <a:pt x="20283" y="3494"/>
                  <a:pt x="20283" y="3494"/>
                </a:cubicBezTo>
                <a:cubicBezTo>
                  <a:pt x="20272" y="3646"/>
                  <a:pt x="20436" y="3738"/>
                  <a:pt x="20608" y="3738"/>
                </a:cubicBezTo>
                <a:cubicBezTo>
                  <a:pt x="20760" y="3738"/>
                  <a:pt x="20926" y="3673"/>
                  <a:pt x="20926" y="3537"/>
                </a:cubicBezTo>
                <a:cubicBezTo>
                  <a:pt x="20926" y="3402"/>
                  <a:pt x="20819" y="3320"/>
                  <a:pt x="20613" y="3320"/>
                </a:cubicBezTo>
                <a:cubicBezTo>
                  <a:pt x="20248" y="3320"/>
                  <a:pt x="20008" y="3111"/>
                  <a:pt x="20008" y="2764"/>
                </a:cubicBezTo>
                <a:cubicBezTo>
                  <a:pt x="20008" y="2393"/>
                  <a:pt x="20304" y="2205"/>
                  <a:pt x="20613" y="2205"/>
                </a:cubicBezTo>
                <a:cubicBezTo>
                  <a:pt x="20698" y="2205"/>
                  <a:pt x="20821" y="2223"/>
                  <a:pt x="20897" y="2274"/>
                </a:cubicBezTo>
                <a:cubicBezTo>
                  <a:pt x="21020" y="2122"/>
                  <a:pt x="21020" y="2122"/>
                  <a:pt x="21020" y="2122"/>
                </a:cubicBezTo>
                <a:lnTo>
                  <a:pt x="21222" y="2274"/>
                </a:lnTo>
                <a:close/>
                <a:moveTo>
                  <a:pt x="20937" y="2764"/>
                </a:moveTo>
                <a:cubicBezTo>
                  <a:pt x="20937" y="2576"/>
                  <a:pt x="20792" y="2458"/>
                  <a:pt x="20613" y="2458"/>
                </a:cubicBezTo>
                <a:cubicBezTo>
                  <a:pt x="20433" y="2458"/>
                  <a:pt x="20281" y="2558"/>
                  <a:pt x="20281" y="2764"/>
                </a:cubicBezTo>
                <a:cubicBezTo>
                  <a:pt x="20281" y="2957"/>
                  <a:pt x="20433" y="3069"/>
                  <a:pt x="20613" y="3069"/>
                </a:cubicBezTo>
                <a:cubicBezTo>
                  <a:pt x="20792" y="3069"/>
                  <a:pt x="20937" y="2952"/>
                  <a:pt x="20937" y="2764"/>
                </a:cubicBezTo>
                <a:close/>
                <a:moveTo>
                  <a:pt x="18061" y="2361"/>
                </a:moveTo>
                <a:cubicBezTo>
                  <a:pt x="18040" y="2234"/>
                  <a:pt x="18040" y="2234"/>
                  <a:pt x="18040" y="2234"/>
                </a:cubicBezTo>
                <a:cubicBezTo>
                  <a:pt x="17787" y="2234"/>
                  <a:pt x="17787" y="2234"/>
                  <a:pt x="17787" y="2234"/>
                </a:cubicBezTo>
                <a:cubicBezTo>
                  <a:pt x="17787" y="3337"/>
                  <a:pt x="17787" y="3337"/>
                  <a:pt x="17787" y="3337"/>
                </a:cubicBezTo>
                <a:cubicBezTo>
                  <a:pt x="18061" y="3337"/>
                  <a:pt x="18061" y="3337"/>
                  <a:pt x="18061" y="3337"/>
                </a:cubicBezTo>
                <a:cubicBezTo>
                  <a:pt x="18061" y="2755"/>
                  <a:pt x="18061" y="2755"/>
                  <a:pt x="18061" y="2755"/>
                </a:cubicBezTo>
                <a:cubicBezTo>
                  <a:pt x="18061" y="2549"/>
                  <a:pt x="18193" y="2476"/>
                  <a:pt x="18336" y="2476"/>
                </a:cubicBezTo>
                <a:cubicBezTo>
                  <a:pt x="18425" y="2476"/>
                  <a:pt x="18477" y="2505"/>
                  <a:pt x="18533" y="2547"/>
                </a:cubicBezTo>
                <a:cubicBezTo>
                  <a:pt x="18656" y="2310"/>
                  <a:pt x="18656" y="2310"/>
                  <a:pt x="18656" y="2310"/>
                </a:cubicBezTo>
                <a:cubicBezTo>
                  <a:pt x="18596" y="2254"/>
                  <a:pt x="18486" y="2207"/>
                  <a:pt x="18372" y="2207"/>
                </a:cubicBezTo>
                <a:cubicBezTo>
                  <a:pt x="18262" y="2207"/>
                  <a:pt x="18141" y="2227"/>
                  <a:pt x="18061" y="2361"/>
                </a:cubicBezTo>
                <a:close/>
                <a:moveTo>
                  <a:pt x="14678" y="3337"/>
                </a:moveTo>
                <a:cubicBezTo>
                  <a:pt x="14951" y="3337"/>
                  <a:pt x="14951" y="3337"/>
                  <a:pt x="14951" y="3337"/>
                </a:cubicBezTo>
                <a:cubicBezTo>
                  <a:pt x="14951" y="2229"/>
                  <a:pt x="14951" y="2229"/>
                  <a:pt x="14951" y="2229"/>
                </a:cubicBezTo>
                <a:cubicBezTo>
                  <a:pt x="14678" y="2229"/>
                  <a:pt x="14678" y="2229"/>
                  <a:pt x="14678" y="2229"/>
                </a:cubicBezTo>
                <a:lnTo>
                  <a:pt x="14678" y="3337"/>
                </a:lnTo>
                <a:close/>
                <a:moveTo>
                  <a:pt x="8712" y="2784"/>
                </a:moveTo>
                <a:cubicBezTo>
                  <a:pt x="8712" y="2818"/>
                  <a:pt x="8710" y="2852"/>
                  <a:pt x="8708" y="2887"/>
                </a:cubicBezTo>
                <a:cubicBezTo>
                  <a:pt x="7846" y="2887"/>
                  <a:pt x="7846" y="2887"/>
                  <a:pt x="7846" y="2887"/>
                </a:cubicBezTo>
                <a:cubicBezTo>
                  <a:pt x="7864" y="3024"/>
                  <a:pt x="7980" y="3123"/>
                  <a:pt x="8175" y="3123"/>
                </a:cubicBezTo>
                <a:cubicBezTo>
                  <a:pt x="8276" y="3123"/>
                  <a:pt x="8406" y="3084"/>
                  <a:pt x="8471" y="3020"/>
                </a:cubicBezTo>
                <a:cubicBezTo>
                  <a:pt x="8645" y="3192"/>
                  <a:pt x="8645" y="3192"/>
                  <a:pt x="8645" y="3192"/>
                </a:cubicBezTo>
                <a:cubicBezTo>
                  <a:pt x="8527" y="3311"/>
                  <a:pt x="8341" y="3371"/>
                  <a:pt x="8171" y="3371"/>
                </a:cubicBezTo>
                <a:cubicBezTo>
                  <a:pt x="7790" y="3371"/>
                  <a:pt x="7564" y="3134"/>
                  <a:pt x="7564" y="2782"/>
                </a:cubicBezTo>
                <a:cubicBezTo>
                  <a:pt x="7564" y="2446"/>
                  <a:pt x="7792" y="2205"/>
                  <a:pt x="8150" y="2205"/>
                </a:cubicBezTo>
                <a:cubicBezTo>
                  <a:pt x="8488" y="2205"/>
                  <a:pt x="8712" y="2399"/>
                  <a:pt x="8712" y="2784"/>
                </a:cubicBezTo>
                <a:close/>
                <a:moveTo>
                  <a:pt x="8446" y="2661"/>
                </a:moveTo>
                <a:cubicBezTo>
                  <a:pt x="8428" y="2518"/>
                  <a:pt x="8318" y="2446"/>
                  <a:pt x="8159" y="2446"/>
                </a:cubicBezTo>
                <a:cubicBezTo>
                  <a:pt x="8009" y="2446"/>
                  <a:pt x="7893" y="2518"/>
                  <a:pt x="7850" y="2661"/>
                </a:cubicBezTo>
                <a:lnTo>
                  <a:pt x="8446" y="2661"/>
                </a:lnTo>
                <a:close/>
                <a:moveTo>
                  <a:pt x="23109" y="2787"/>
                </a:moveTo>
                <a:cubicBezTo>
                  <a:pt x="23109" y="3109"/>
                  <a:pt x="22889" y="3369"/>
                  <a:pt x="22529" y="3369"/>
                </a:cubicBezTo>
                <a:cubicBezTo>
                  <a:pt x="22168" y="3369"/>
                  <a:pt x="21951" y="3109"/>
                  <a:pt x="21951" y="2787"/>
                </a:cubicBezTo>
                <a:cubicBezTo>
                  <a:pt x="21951" y="2471"/>
                  <a:pt x="22175" y="2207"/>
                  <a:pt x="22527" y="2207"/>
                </a:cubicBezTo>
                <a:cubicBezTo>
                  <a:pt x="22880" y="2207"/>
                  <a:pt x="23109" y="2471"/>
                  <a:pt x="23109" y="2787"/>
                </a:cubicBezTo>
                <a:close/>
                <a:moveTo>
                  <a:pt x="22829" y="2787"/>
                </a:moveTo>
                <a:cubicBezTo>
                  <a:pt x="22829" y="2621"/>
                  <a:pt x="22712" y="2460"/>
                  <a:pt x="22529" y="2460"/>
                </a:cubicBezTo>
                <a:cubicBezTo>
                  <a:pt x="22332" y="2460"/>
                  <a:pt x="22229" y="2621"/>
                  <a:pt x="22229" y="2787"/>
                </a:cubicBezTo>
                <a:cubicBezTo>
                  <a:pt x="22229" y="2952"/>
                  <a:pt x="22330" y="3114"/>
                  <a:pt x="22529" y="3114"/>
                </a:cubicBezTo>
                <a:cubicBezTo>
                  <a:pt x="22728" y="3114"/>
                  <a:pt x="22829" y="2952"/>
                  <a:pt x="22829" y="2787"/>
                </a:cubicBezTo>
                <a:close/>
                <a:moveTo>
                  <a:pt x="12301" y="2764"/>
                </a:moveTo>
                <a:cubicBezTo>
                  <a:pt x="12301" y="2596"/>
                  <a:pt x="12413" y="2462"/>
                  <a:pt x="12574" y="2462"/>
                </a:cubicBezTo>
                <a:cubicBezTo>
                  <a:pt x="12719" y="2462"/>
                  <a:pt x="12825" y="2545"/>
                  <a:pt x="12825" y="2749"/>
                </a:cubicBezTo>
                <a:cubicBezTo>
                  <a:pt x="12825" y="3337"/>
                  <a:pt x="12825" y="3337"/>
                  <a:pt x="12825" y="3337"/>
                </a:cubicBezTo>
                <a:cubicBezTo>
                  <a:pt x="13098" y="3337"/>
                  <a:pt x="13098" y="3337"/>
                  <a:pt x="13098" y="3337"/>
                </a:cubicBezTo>
                <a:cubicBezTo>
                  <a:pt x="13098" y="2746"/>
                  <a:pt x="13098" y="2746"/>
                  <a:pt x="13098" y="2746"/>
                </a:cubicBezTo>
                <a:cubicBezTo>
                  <a:pt x="13098" y="2422"/>
                  <a:pt x="12959" y="2209"/>
                  <a:pt x="12645" y="2209"/>
                </a:cubicBezTo>
                <a:cubicBezTo>
                  <a:pt x="12520" y="2209"/>
                  <a:pt x="12399" y="2247"/>
                  <a:pt x="12301" y="2375"/>
                </a:cubicBezTo>
                <a:cubicBezTo>
                  <a:pt x="12301" y="1770"/>
                  <a:pt x="12301" y="1770"/>
                  <a:pt x="12301" y="1770"/>
                </a:cubicBezTo>
                <a:cubicBezTo>
                  <a:pt x="12028" y="1770"/>
                  <a:pt x="12028" y="1770"/>
                  <a:pt x="12028" y="1770"/>
                </a:cubicBezTo>
                <a:cubicBezTo>
                  <a:pt x="12028" y="3337"/>
                  <a:pt x="12028" y="3337"/>
                  <a:pt x="12028" y="3337"/>
                </a:cubicBezTo>
                <a:cubicBezTo>
                  <a:pt x="12301" y="3337"/>
                  <a:pt x="12301" y="3337"/>
                  <a:pt x="12301" y="3337"/>
                </a:cubicBezTo>
                <a:lnTo>
                  <a:pt x="12301" y="2764"/>
                </a:lnTo>
                <a:close/>
                <a:moveTo>
                  <a:pt x="14461" y="2784"/>
                </a:moveTo>
                <a:cubicBezTo>
                  <a:pt x="14461" y="2818"/>
                  <a:pt x="14459" y="2852"/>
                  <a:pt x="14457" y="2887"/>
                </a:cubicBezTo>
                <a:cubicBezTo>
                  <a:pt x="13595" y="2887"/>
                  <a:pt x="13595" y="2887"/>
                  <a:pt x="13595" y="2887"/>
                </a:cubicBezTo>
                <a:cubicBezTo>
                  <a:pt x="13612" y="3024"/>
                  <a:pt x="13729" y="3123"/>
                  <a:pt x="13924" y="3123"/>
                </a:cubicBezTo>
                <a:cubicBezTo>
                  <a:pt x="14024" y="3123"/>
                  <a:pt x="14154" y="3084"/>
                  <a:pt x="14219" y="3020"/>
                </a:cubicBezTo>
                <a:cubicBezTo>
                  <a:pt x="14394" y="3192"/>
                  <a:pt x="14394" y="3192"/>
                  <a:pt x="14394" y="3192"/>
                </a:cubicBezTo>
                <a:cubicBezTo>
                  <a:pt x="14275" y="3311"/>
                  <a:pt x="14089" y="3371"/>
                  <a:pt x="13919" y="3371"/>
                </a:cubicBezTo>
                <a:cubicBezTo>
                  <a:pt x="13539" y="3371"/>
                  <a:pt x="13313" y="3134"/>
                  <a:pt x="13313" y="2782"/>
                </a:cubicBezTo>
                <a:cubicBezTo>
                  <a:pt x="13313" y="2446"/>
                  <a:pt x="13541" y="2205"/>
                  <a:pt x="13899" y="2205"/>
                </a:cubicBezTo>
                <a:cubicBezTo>
                  <a:pt x="14237" y="2205"/>
                  <a:pt x="14461" y="2399"/>
                  <a:pt x="14461" y="2784"/>
                </a:cubicBezTo>
                <a:close/>
                <a:moveTo>
                  <a:pt x="14195" y="2661"/>
                </a:moveTo>
                <a:cubicBezTo>
                  <a:pt x="14177" y="2518"/>
                  <a:pt x="14067" y="2446"/>
                  <a:pt x="13908" y="2446"/>
                </a:cubicBezTo>
                <a:cubicBezTo>
                  <a:pt x="13758" y="2446"/>
                  <a:pt x="13642" y="2518"/>
                  <a:pt x="13599" y="2661"/>
                </a:cubicBezTo>
                <a:lnTo>
                  <a:pt x="14195" y="2661"/>
                </a:lnTo>
                <a:close/>
                <a:moveTo>
                  <a:pt x="21591" y="1764"/>
                </a:moveTo>
                <a:cubicBezTo>
                  <a:pt x="21510" y="1764"/>
                  <a:pt x="21430" y="1817"/>
                  <a:pt x="21430" y="1923"/>
                </a:cubicBezTo>
                <a:cubicBezTo>
                  <a:pt x="21430" y="2030"/>
                  <a:pt x="21510" y="2081"/>
                  <a:pt x="21591" y="2081"/>
                </a:cubicBezTo>
                <a:cubicBezTo>
                  <a:pt x="21671" y="2081"/>
                  <a:pt x="21752" y="2030"/>
                  <a:pt x="21752" y="1923"/>
                </a:cubicBezTo>
                <a:cubicBezTo>
                  <a:pt x="21752" y="1817"/>
                  <a:pt x="21671" y="1764"/>
                  <a:pt x="21591" y="1764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</a:p>
        </p:txBody>
      </p:sp>
      <p:sp>
        <p:nvSpPr>
          <p:cNvPr id="3" name="Frame 5 (JU-Free)" descr="vru.nl">
            <a:extLst>
              <a:ext uri="{FF2B5EF4-FFF2-40B4-BE49-F238E27FC236}">
                <a16:creationId xmlns:a16="http://schemas.microsoft.com/office/drawing/2014/main" id="{98E96619-F7CD-D128-8794-8C159CB0DB3C}"/>
              </a:ext>
            </a:extLst>
          </p:cNvPr>
          <p:cNvSpPr>
            <a:spLocks noGrp="1"/>
          </p:cNvSpPr>
          <p:nvPr>
            <p:ph type="body" idx="1001" hasCustomPrompt="1"/>
            <p:custDataLst>
              <p:custData r:id="rId2"/>
            </p:custDataLst>
          </p:nvPr>
        </p:nvSpPr>
        <p:spPr bwMode="auto">
          <a:xfrm>
            <a:off x="11153783" y="1980183"/>
            <a:ext cx="712788" cy="203200"/>
          </a:xfrm>
          <a:custGeom>
            <a:avLst/>
            <a:gdLst>
              <a:gd name="T0" fmla="*/ 1193 w 2246"/>
              <a:gd name="T1" fmla="*/ 191 h 640"/>
              <a:gd name="T2" fmla="*/ 1109 w 2246"/>
              <a:gd name="T3" fmla="*/ 629 h 640"/>
              <a:gd name="T4" fmla="*/ 1098 w 2246"/>
              <a:gd name="T5" fmla="*/ 565 h 640"/>
              <a:gd name="T6" fmla="*/ 958 w 2246"/>
              <a:gd name="T7" fmla="*/ 640 h 640"/>
              <a:gd name="T8" fmla="*/ 823 w 2246"/>
              <a:gd name="T9" fmla="*/ 466 h 640"/>
              <a:gd name="T10" fmla="*/ 926 w 2246"/>
              <a:gd name="T11" fmla="*/ 191 h 640"/>
              <a:gd name="T12" fmla="*/ 942 w 2246"/>
              <a:gd name="T13" fmla="*/ 529 h 640"/>
              <a:gd name="T14" fmla="*/ 1044 w 2246"/>
              <a:gd name="T15" fmla="*/ 537 h 640"/>
              <a:gd name="T16" fmla="*/ 1090 w 2246"/>
              <a:gd name="T17" fmla="*/ 191 h 640"/>
              <a:gd name="T18" fmla="*/ 646 w 2246"/>
              <a:gd name="T19" fmla="*/ 203 h 640"/>
              <a:gd name="T20" fmla="*/ 587 w 2246"/>
              <a:gd name="T21" fmla="*/ 269 h 640"/>
              <a:gd name="T22" fmla="*/ 495 w 2246"/>
              <a:gd name="T23" fmla="*/ 191 h 640"/>
              <a:gd name="T24" fmla="*/ 598 w 2246"/>
              <a:gd name="T25" fmla="*/ 629 h 640"/>
              <a:gd name="T26" fmla="*/ 647 w 2246"/>
              <a:gd name="T27" fmla="*/ 292 h 640"/>
              <a:gd name="T28" fmla="*/ 724 w 2246"/>
              <a:gd name="T29" fmla="*/ 273 h 640"/>
              <a:gd name="T30" fmla="*/ 764 w 2246"/>
              <a:gd name="T31" fmla="*/ 190 h 640"/>
              <a:gd name="T32" fmla="*/ 714 w 2246"/>
              <a:gd name="T33" fmla="*/ 181 h 640"/>
              <a:gd name="T34" fmla="*/ 233 w 2246"/>
              <a:gd name="T35" fmla="*/ 483 h 640"/>
              <a:gd name="T36" fmla="*/ 210 w 2246"/>
              <a:gd name="T37" fmla="*/ 551 h 640"/>
              <a:gd name="T38" fmla="*/ 173 w 2246"/>
              <a:gd name="T39" fmla="*/ 419 h 640"/>
              <a:gd name="T40" fmla="*/ 0 w 2246"/>
              <a:gd name="T41" fmla="*/ 191 h 640"/>
              <a:gd name="T42" fmla="*/ 271 w 2246"/>
              <a:gd name="T43" fmla="*/ 629 h 640"/>
              <a:gd name="T44" fmla="*/ 320 w 2246"/>
              <a:gd name="T45" fmla="*/ 191 h 640"/>
              <a:gd name="T46" fmla="*/ 1325 w 2246"/>
              <a:gd name="T47" fmla="*/ 633 h 640"/>
              <a:gd name="T48" fmla="*/ 1461 w 2246"/>
              <a:gd name="T49" fmla="*/ 497 h 640"/>
              <a:gd name="T50" fmla="*/ 1325 w 2246"/>
              <a:gd name="T51" fmla="*/ 633 h 640"/>
              <a:gd name="T52" fmla="*/ 1752 w 2246"/>
              <a:gd name="T53" fmla="*/ 201 h 640"/>
              <a:gd name="T54" fmla="*/ 1684 w 2246"/>
              <a:gd name="T55" fmla="*/ 250 h 640"/>
              <a:gd name="T56" fmla="*/ 1593 w 2246"/>
              <a:gd name="T57" fmla="*/ 191 h 640"/>
              <a:gd name="T58" fmla="*/ 1695 w 2246"/>
              <a:gd name="T59" fmla="*/ 629 h 640"/>
              <a:gd name="T60" fmla="*/ 1744 w 2246"/>
              <a:gd name="T61" fmla="*/ 283 h 640"/>
              <a:gd name="T62" fmla="*/ 1847 w 2246"/>
              <a:gd name="T63" fmla="*/ 291 h 640"/>
              <a:gd name="T64" fmla="*/ 1863 w 2246"/>
              <a:gd name="T65" fmla="*/ 629 h 640"/>
              <a:gd name="T66" fmla="*/ 1966 w 2246"/>
              <a:gd name="T67" fmla="*/ 355 h 640"/>
              <a:gd name="T68" fmla="*/ 1831 w 2246"/>
              <a:gd name="T69" fmla="*/ 181 h 640"/>
              <a:gd name="T70" fmla="*/ 2224 w 2246"/>
              <a:gd name="T71" fmla="*/ 554 h 640"/>
              <a:gd name="T72" fmla="*/ 2201 w 2246"/>
              <a:gd name="T73" fmla="*/ 547 h 640"/>
              <a:gd name="T74" fmla="*/ 2194 w 2246"/>
              <a:gd name="T75" fmla="*/ 0 h 640"/>
              <a:gd name="T76" fmla="*/ 2092 w 2246"/>
              <a:gd name="T77" fmla="*/ 515 h 640"/>
              <a:gd name="T78" fmla="*/ 2133 w 2246"/>
              <a:gd name="T79" fmla="*/ 623 h 640"/>
              <a:gd name="T80" fmla="*/ 2223 w 2246"/>
              <a:gd name="T81" fmla="*/ 635 h 640"/>
              <a:gd name="T82" fmla="*/ 2232 w 2246"/>
              <a:gd name="T83" fmla="*/ 552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246" h="640">
                <a:moveTo>
                  <a:pt x="1090" y="191"/>
                </a:moveTo>
                <a:cubicBezTo>
                  <a:pt x="1193" y="191"/>
                  <a:pt x="1193" y="191"/>
                  <a:pt x="1193" y="191"/>
                </a:cubicBezTo>
                <a:cubicBezTo>
                  <a:pt x="1193" y="629"/>
                  <a:pt x="1193" y="629"/>
                  <a:pt x="1193" y="629"/>
                </a:cubicBezTo>
                <a:cubicBezTo>
                  <a:pt x="1109" y="629"/>
                  <a:pt x="1109" y="629"/>
                  <a:pt x="1109" y="629"/>
                </a:cubicBezTo>
                <a:cubicBezTo>
                  <a:pt x="1101" y="565"/>
                  <a:pt x="1101" y="565"/>
                  <a:pt x="1101" y="565"/>
                </a:cubicBezTo>
                <a:cubicBezTo>
                  <a:pt x="1098" y="565"/>
                  <a:pt x="1098" y="565"/>
                  <a:pt x="1098" y="565"/>
                </a:cubicBezTo>
                <a:cubicBezTo>
                  <a:pt x="1079" y="587"/>
                  <a:pt x="1059" y="606"/>
                  <a:pt x="1036" y="619"/>
                </a:cubicBezTo>
                <a:cubicBezTo>
                  <a:pt x="1013" y="633"/>
                  <a:pt x="987" y="640"/>
                  <a:pt x="958" y="640"/>
                </a:cubicBezTo>
                <a:cubicBezTo>
                  <a:pt x="911" y="640"/>
                  <a:pt x="876" y="625"/>
                  <a:pt x="855" y="594"/>
                </a:cubicBezTo>
                <a:cubicBezTo>
                  <a:pt x="834" y="564"/>
                  <a:pt x="823" y="521"/>
                  <a:pt x="823" y="466"/>
                </a:cubicBezTo>
                <a:cubicBezTo>
                  <a:pt x="823" y="191"/>
                  <a:pt x="823" y="191"/>
                  <a:pt x="823" y="191"/>
                </a:cubicBezTo>
                <a:cubicBezTo>
                  <a:pt x="926" y="191"/>
                  <a:pt x="926" y="191"/>
                  <a:pt x="926" y="191"/>
                </a:cubicBezTo>
                <a:cubicBezTo>
                  <a:pt x="926" y="453"/>
                  <a:pt x="926" y="453"/>
                  <a:pt x="926" y="453"/>
                </a:cubicBezTo>
                <a:cubicBezTo>
                  <a:pt x="926" y="489"/>
                  <a:pt x="931" y="514"/>
                  <a:pt x="942" y="529"/>
                </a:cubicBezTo>
                <a:cubicBezTo>
                  <a:pt x="952" y="544"/>
                  <a:pt x="969" y="551"/>
                  <a:pt x="993" y="551"/>
                </a:cubicBezTo>
                <a:cubicBezTo>
                  <a:pt x="1012" y="551"/>
                  <a:pt x="1029" y="547"/>
                  <a:pt x="1044" y="537"/>
                </a:cubicBezTo>
                <a:cubicBezTo>
                  <a:pt x="1058" y="528"/>
                  <a:pt x="1074" y="512"/>
                  <a:pt x="1090" y="491"/>
                </a:cubicBezTo>
                <a:lnTo>
                  <a:pt x="1090" y="191"/>
                </a:lnTo>
                <a:close/>
                <a:moveTo>
                  <a:pt x="714" y="181"/>
                </a:moveTo>
                <a:cubicBezTo>
                  <a:pt x="691" y="181"/>
                  <a:pt x="668" y="188"/>
                  <a:pt x="646" y="203"/>
                </a:cubicBezTo>
                <a:cubicBezTo>
                  <a:pt x="624" y="219"/>
                  <a:pt x="606" y="240"/>
                  <a:pt x="590" y="269"/>
                </a:cubicBezTo>
                <a:cubicBezTo>
                  <a:pt x="587" y="269"/>
                  <a:pt x="587" y="269"/>
                  <a:pt x="587" y="269"/>
                </a:cubicBezTo>
                <a:cubicBezTo>
                  <a:pt x="580" y="191"/>
                  <a:pt x="580" y="191"/>
                  <a:pt x="580" y="191"/>
                </a:cubicBezTo>
                <a:cubicBezTo>
                  <a:pt x="495" y="191"/>
                  <a:pt x="495" y="191"/>
                  <a:pt x="495" y="191"/>
                </a:cubicBezTo>
                <a:cubicBezTo>
                  <a:pt x="495" y="629"/>
                  <a:pt x="495" y="629"/>
                  <a:pt x="495" y="629"/>
                </a:cubicBezTo>
                <a:cubicBezTo>
                  <a:pt x="598" y="629"/>
                  <a:pt x="598" y="629"/>
                  <a:pt x="598" y="629"/>
                </a:cubicBezTo>
                <a:cubicBezTo>
                  <a:pt x="598" y="362"/>
                  <a:pt x="598" y="362"/>
                  <a:pt x="598" y="362"/>
                </a:cubicBezTo>
                <a:cubicBezTo>
                  <a:pt x="611" y="328"/>
                  <a:pt x="628" y="305"/>
                  <a:pt x="647" y="292"/>
                </a:cubicBezTo>
                <a:cubicBezTo>
                  <a:pt x="666" y="278"/>
                  <a:pt x="684" y="272"/>
                  <a:pt x="701" y="272"/>
                </a:cubicBezTo>
                <a:cubicBezTo>
                  <a:pt x="710" y="272"/>
                  <a:pt x="718" y="272"/>
                  <a:pt x="724" y="273"/>
                </a:cubicBezTo>
                <a:cubicBezTo>
                  <a:pt x="730" y="274"/>
                  <a:pt x="737" y="275"/>
                  <a:pt x="744" y="277"/>
                </a:cubicBezTo>
                <a:cubicBezTo>
                  <a:pt x="764" y="190"/>
                  <a:pt x="764" y="190"/>
                  <a:pt x="764" y="190"/>
                </a:cubicBezTo>
                <a:cubicBezTo>
                  <a:pt x="758" y="186"/>
                  <a:pt x="751" y="184"/>
                  <a:pt x="743" y="183"/>
                </a:cubicBezTo>
                <a:cubicBezTo>
                  <a:pt x="735" y="181"/>
                  <a:pt x="726" y="181"/>
                  <a:pt x="714" y="181"/>
                </a:cubicBezTo>
                <a:close/>
                <a:moveTo>
                  <a:pt x="251" y="419"/>
                </a:moveTo>
                <a:cubicBezTo>
                  <a:pt x="245" y="439"/>
                  <a:pt x="239" y="461"/>
                  <a:pt x="233" y="483"/>
                </a:cubicBezTo>
                <a:cubicBezTo>
                  <a:pt x="226" y="506"/>
                  <a:pt x="220" y="528"/>
                  <a:pt x="214" y="551"/>
                </a:cubicBezTo>
                <a:cubicBezTo>
                  <a:pt x="210" y="551"/>
                  <a:pt x="210" y="551"/>
                  <a:pt x="210" y="551"/>
                </a:cubicBezTo>
                <a:cubicBezTo>
                  <a:pt x="204" y="528"/>
                  <a:pt x="198" y="506"/>
                  <a:pt x="192" y="483"/>
                </a:cubicBezTo>
                <a:cubicBezTo>
                  <a:pt x="185" y="461"/>
                  <a:pt x="179" y="439"/>
                  <a:pt x="173" y="419"/>
                </a:cubicBezTo>
                <a:cubicBezTo>
                  <a:pt x="104" y="191"/>
                  <a:pt x="104" y="191"/>
                  <a:pt x="104" y="191"/>
                </a:cubicBezTo>
                <a:cubicBezTo>
                  <a:pt x="0" y="191"/>
                  <a:pt x="0" y="191"/>
                  <a:pt x="0" y="191"/>
                </a:cubicBezTo>
                <a:cubicBezTo>
                  <a:pt x="152" y="629"/>
                  <a:pt x="152" y="629"/>
                  <a:pt x="152" y="629"/>
                </a:cubicBezTo>
                <a:cubicBezTo>
                  <a:pt x="271" y="629"/>
                  <a:pt x="271" y="629"/>
                  <a:pt x="271" y="629"/>
                </a:cubicBezTo>
                <a:cubicBezTo>
                  <a:pt x="419" y="191"/>
                  <a:pt x="419" y="191"/>
                  <a:pt x="419" y="191"/>
                </a:cubicBezTo>
                <a:cubicBezTo>
                  <a:pt x="320" y="191"/>
                  <a:pt x="320" y="191"/>
                  <a:pt x="320" y="191"/>
                </a:cubicBezTo>
                <a:lnTo>
                  <a:pt x="251" y="419"/>
                </a:lnTo>
                <a:close/>
                <a:moveTo>
                  <a:pt x="1325" y="633"/>
                </a:moveTo>
                <a:cubicBezTo>
                  <a:pt x="1461" y="633"/>
                  <a:pt x="1461" y="633"/>
                  <a:pt x="1461" y="633"/>
                </a:cubicBezTo>
                <a:cubicBezTo>
                  <a:pt x="1461" y="497"/>
                  <a:pt x="1461" y="497"/>
                  <a:pt x="1461" y="497"/>
                </a:cubicBezTo>
                <a:cubicBezTo>
                  <a:pt x="1325" y="497"/>
                  <a:pt x="1325" y="497"/>
                  <a:pt x="1325" y="497"/>
                </a:cubicBezTo>
                <a:lnTo>
                  <a:pt x="1325" y="633"/>
                </a:lnTo>
                <a:close/>
                <a:moveTo>
                  <a:pt x="1831" y="181"/>
                </a:moveTo>
                <a:cubicBezTo>
                  <a:pt x="1802" y="181"/>
                  <a:pt x="1775" y="188"/>
                  <a:pt x="1752" y="201"/>
                </a:cubicBezTo>
                <a:cubicBezTo>
                  <a:pt x="1729" y="215"/>
                  <a:pt x="1708" y="231"/>
                  <a:pt x="1688" y="250"/>
                </a:cubicBezTo>
                <a:cubicBezTo>
                  <a:pt x="1684" y="250"/>
                  <a:pt x="1684" y="250"/>
                  <a:pt x="1684" y="250"/>
                </a:cubicBezTo>
                <a:cubicBezTo>
                  <a:pt x="1677" y="191"/>
                  <a:pt x="1677" y="191"/>
                  <a:pt x="1677" y="191"/>
                </a:cubicBezTo>
                <a:cubicBezTo>
                  <a:pt x="1593" y="191"/>
                  <a:pt x="1593" y="191"/>
                  <a:pt x="1593" y="191"/>
                </a:cubicBezTo>
                <a:cubicBezTo>
                  <a:pt x="1593" y="629"/>
                  <a:pt x="1593" y="629"/>
                  <a:pt x="1593" y="629"/>
                </a:cubicBezTo>
                <a:cubicBezTo>
                  <a:pt x="1695" y="629"/>
                  <a:pt x="1695" y="629"/>
                  <a:pt x="1695" y="629"/>
                </a:cubicBezTo>
                <a:cubicBezTo>
                  <a:pt x="1695" y="323"/>
                  <a:pt x="1695" y="323"/>
                  <a:pt x="1695" y="323"/>
                </a:cubicBezTo>
                <a:cubicBezTo>
                  <a:pt x="1713" y="306"/>
                  <a:pt x="1730" y="292"/>
                  <a:pt x="1744" y="283"/>
                </a:cubicBezTo>
                <a:cubicBezTo>
                  <a:pt x="1759" y="274"/>
                  <a:pt x="1776" y="269"/>
                  <a:pt x="1795" y="269"/>
                </a:cubicBezTo>
                <a:cubicBezTo>
                  <a:pt x="1819" y="269"/>
                  <a:pt x="1837" y="276"/>
                  <a:pt x="1847" y="291"/>
                </a:cubicBezTo>
                <a:cubicBezTo>
                  <a:pt x="1858" y="306"/>
                  <a:pt x="1863" y="332"/>
                  <a:pt x="1863" y="368"/>
                </a:cubicBezTo>
                <a:cubicBezTo>
                  <a:pt x="1863" y="629"/>
                  <a:pt x="1863" y="629"/>
                  <a:pt x="1863" y="629"/>
                </a:cubicBezTo>
                <a:cubicBezTo>
                  <a:pt x="1966" y="629"/>
                  <a:pt x="1966" y="629"/>
                  <a:pt x="1966" y="629"/>
                </a:cubicBezTo>
                <a:cubicBezTo>
                  <a:pt x="1966" y="355"/>
                  <a:pt x="1966" y="355"/>
                  <a:pt x="1966" y="355"/>
                </a:cubicBezTo>
                <a:cubicBezTo>
                  <a:pt x="1966" y="299"/>
                  <a:pt x="1955" y="256"/>
                  <a:pt x="1934" y="226"/>
                </a:cubicBezTo>
                <a:cubicBezTo>
                  <a:pt x="1912" y="196"/>
                  <a:pt x="1878" y="181"/>
                  <a:pt x="1831" y="181"/>
                </a:cubicBezTo>
                <a:close/>
                <a:moveTo>
                  <a:pt x="2232" y="552"/>
                </a:moveTo>
                <a:cubicBezTo>
                  <a:pt x="2224" y="554"/>
                  <a:pt x="2224" y="554"/>
                  <a:pt x="2224" y="554"/>
                </a:cubicBezTo>
                <a:cubicBezTo>
                  <a:pt x="2217" y="554"/>
                  <a:pt x="2217" y="554"/>
                  <a:pt x="2217" y="554"/>
                </a:cubicBezTo>
                <a:cubicBezTo>
                  <a:pt x="2211" y="554"/>
                  <a:pt x="2206" y="552"/>
                  <a:pt x="2201" y="547"/>
                </a:cubicBezTo>
                <a:cubicBezTo>
                  <a:pt x="2196" y="542"/>
                  <a:pt x="2194" y="533"/>
                  <a:pt x="2194" y="520"/>
                </a:cubicBezTo>
                <a:cubicBezTo>
                  <a:pt x="2194" y="0"/>
                  <a:pt x="2194" y="0"/>
                  <a:pt x="2194" y="0"/>
                </a:cubicBezTo>
                <a:cubicBezTo>
                  <a:pt x="2092" y="0"/>
                  <a:pt x="2092" y="0"/>
                  <a:pt x="2092" y="0"/>
                </a:cubicBezTo>
                <a:cubicBezTo>
                  <a:pt x="2092" y="515"/>
                  <a:pt x="2092" y="515"/>
                  <a:pt x="2092" y="515"/>
                </a:cubicBezTo>
                <a:cubicBezTo>
                  <a:pt x="2092" y="540"/>
                  <a:pt x="2095" y="562"/>
                  <a:pt x="2101" y="581"/>
                </a:cubicBezTo>
                <a:cubicBezTo>
                  <a:pt x="2108" y="599"/>
                  <a:pt x="2118" y="613"/>
                  <a:pt x="2133" y="623"/>
                </a:cubicBezTo>
                <a:cubicBezTo>
                  <a:pt x="2148" y="633"/>
                  <a:pt x="2167" y="638"/>
                  <a:pt x="2191" y="638"/>
                </a:cubicBezTo>
                <a:cubicBezTo>
                  <a:pt x="2203" y="638"/>
                  <a:pt x="2214" y="637"/>
                  <a:pt x="2223" y="635"/>
                </a:cubicBezTo>
                <a:cubicBezTo>
                  <a:pt x="2232" y="633"/>
                  <a:pt x="2240" y="631"/>
                  <a:pt x="2246" y="629"/>
                </a:cubicBezTo>
                <a:lnTo>
                  <a:pt x="2232" y="552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</a:p>
        </p:txBody>
      </p:sp>
      <p:sp>
        <p:nvSpPr>
          <p:cNvPr id="11" name="03_***Title 6 (JU-Free)">
            <a:extLst>
              <a:ext uri="{FF2B5EF4-FFF2-40B4-BE49-F238E27FC236}">
                <a16:creationId xmlns:a16="http://schemas.microsoft.com/office/drawing/2014/main" id="{6C775ABF-7FA3-4653-8ED6-DC728CDC2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0" y="3683000"/>
            <a:ext cx="7188200" cy="13716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5500"/>
            </a:lvl1pPr>
          </a:lstStyle>
          <a:p>
            <a:pPr marL="0" lvl="0"/>
            <a:r>
              <a:rPr lang="nl-NL"/>
              <a:t>[Titel]</a:t>
            </a:r>
          </a:p>
        </p:txBody>
      </p:sp>
      <p:sp>
        <p:nvSpPr>
          <p:cNvPr id="14" name="Ondertitel 7  [PHJU] (JU-Free)">
            <a:extLst>
              <a:ext uri="{FF2B5EF4-FFF2-40B4-BE49-F238E27FC236}">
                <a16:creationId xmlns:a16="http://schemas.microsoft.com/office/drawing/2014/main" id="{A425369B-03B8-50AC-16C1-9849CD0020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2286000" y="5321300"/>
            <a:ext cx="3632200" cy="533400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[Versie of subtitel presentatie]</a:t>
            </a:r>
          </a:p>
        </p:txBody>
      </p:sp>
    </p:spTree>
    <p:extLst>
      <p:ext uri="{BB962C8B-B14F-4D97-AF65-F5344CB8AC3E}">
        <p14:creationId xmlns:p14="http://schemas.microsoft.com/office/powerpoint/2010/main" val="295968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[Leeg]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71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Einddia (kop 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1">
            <a:extLst>
              <a:ext uri="{FF2B5EF4-FFF2-40B4-BE49-F238E27FC236}">
                <a16:creationId xmlns:a16="http://schemas.microsoft.com/office/drawing/2014/main" id="{9CAEEB6E-023C-D456-0217-AB47DAFCEEA5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191250" y="317500"/>
            <a:ext cx="5683250" cy="6223000"/>
          </a:xfrm>
          <a:custGeom>
            <a:avLst/>
            <a:gdLst>
              <a:gd name="T0" fmla="*/ 0 w 17902"/>
              <a:gd name="T1" fmla="*/ 0 h 19600"/>
              <a:gd name="T2" fmla="*/ 0 w 17902"/>
              <a:gd name="T3" fmla="*/ 16600 h 19600"/>
              <a:gd name="T4" fmla="*/ 3001 w 17902"/>
              <a:gd name="T5" fmla="*/ 19600 h 19600"/>
              <a:gd name="T6" fmla="*/ 17902 w 17902"/>
              <a:gd name="T7" fmla="*/ 19600 h 19600"/>
              <a:gd name="T8" fmla="*/ 17902 w 17902"/>
              <a:gd name="T9" fmla="*/ 0 h 19600"/>
              <a:gd name="T10" fmla="*/ 0 w 17902"/>
              <a:gd name="T11" fmla="*/ 0 h 19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902" h="19600">
                <a:moveTo>
                  <a:pt x="0" y="0"/>
                </a:moveTo>
                <a:cubicBezTo>
                  <a:pt x="0" y="16600"/>
                  <a:pt x="0" y="16600"/>
                  <a:pt x="0" y="16600"/>
                </a:cubicBezTo>
                <a:cubicBezTo>
                  <a:pt x="0" y="18257"/>
                  <a:pt x="1343" y="19600"/>
                  <a:pt x="3001" y="19600"/>
                </a:cubicBezTo>
                <a:cubicBezTo>
                  <a:pt x="17902" y="19600"/>
                  <a:pt x="17902" y="19600"/>
                  <a:pt x="17902" y="19600"/>
                </a:cubicBezTo>
                <a:cubicBezTo>
                  <a:pt x="17902" y="0"/>
                  <a:pt x="17902" y="0"/>
                  <a:pt x="17902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BDDB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4" name="Frame 2">
            <a:extLst>
              <a:ext uri="{FF2B5EF4-FFF2-40B4-BE49-F238E27FC236}">
                <a16:creationId xmlns:a16="http://schemas.microsoft.com/office/drawing/2014/main" id="{D24E833A-176C-475A-86B9-3A124B003703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1006138" y="5483225"/>
            <a:ext cx="868363" cy="1057275"/>
          </a:xfrm>
          <a:custGeom>
            <a:avLst/>
            <a:gdLst>
              <a:gd name="T0" fmla="*/ 0 w 547"/>
              <a:gd name="T1" fmla="*/ 666 h 666"/>
              <a:gd name="T2" fmla="*/ 547 w 547"/>
              <a:gd name="T3" fmla="*/ 666 h 666"/>
              <a:gd name="T4" fmla="*/ 547 w 547"/>
              <a:gd name="T5" fmla="*/ 0 h 666"/>
              <a:gd name="T6" fmla="*/ 0 w 547"/>
              <a:gd name="T7" fmla="*/ 666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7" h="666">
                <a:moveTo>
                  <a:pt x="0" y="666"/>
                </a:moveTo>
                <a:lnTo>
                  <a:pt x="547" y="666"/>
                </a:lnTo>
                <a:lnTo>
                  <a:pt x="547" y="0"/>
                </a:lnTo>
                <a:lnTo>
                  <a:pt x="0" y="666"/>
                </a:lnTo>
                <a:close/>
              </a:path>
            </a:pathLst>
          </a:custGeom>
          <a:solidFill>
            <a:srgbClr val="F28C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" name="Frame 3">
            <a:extLst>
              <a:ext uri="{FF2B5EF4-FFF2-40B4-BE49-F238E27FC236}">
                <a16:creationId xmlns:a16="http://schemas.microsoft.com/office/drawing/2014/main" id="{EFDC2345-BD4C-59EA-5F63-8DB020FDF897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149350" y="895350"/>
            <a:ext cx="1100138" cy="217488"/>
          </a:xfrm>
          <a:custGeom>
            <a:avLst/>
            <a:gdLst>
              <a:gd name="T0" fmla="*/ 585 w 3464"/>
              <a:gd name="T1" fmla="*/ 1 h 682"/>
              <a:gd name="T2" fmla="*/ 297 w 3464"/>
              <a:gd name="T3" fmla="*/ 682 h 682"/>
              <a:gd name="T4" fmla="*/ 0 w 3464"/>
              <a:gd name="T5" fmla="*/ 1 h 682"/>
              <a:gd name="T6" fmla="*/ 125 w 3464"/>
              <a:gd name="T7" fmla="*/ 383 h 682"/>
              <a:gd name="T8" fmla="*/ 460 w 3464"/>
              <a:gd name="T9" fmla="*/ 383 h 682"/>
              <a:gd name="T10" fmla="*/ 949 w 3464"/>
              <a:gd name="T11" fmla="*/ 574 h 682"/>
              <a:gd name="T12" fmla="*/ 888 w 3464"/>
              <a:gd name="T13" fmla="*/ 300 h 682"/>
              <a:gd name="T14" fmla="*/ 1019 w 3464"/>
              <a:gd name="T15" fmla="*/ 200 h 682"/>
              <a:gd name="T16" fmla="*/ 889 w 3464"/>
              <a:gd name="T17" fmla="*/ 65 h 682"/>
              <a:gd name="T18" fmla="*/ 773 w 3464"/>
              <a:gd name="T19" fmla="*/ 200 h 682"/>
              <a:gd name="T20" fmla="*/ 685 w 3464"/>
              <a:gd name="T21" fmla="*/ 300 h 682"/>
              <a:gd name="T22" fmla="*/ 773 w 3464"/>
              <a:gd name="T23" fmla="*/ 507 h 682"/>
              <a:gd name="T24" fmla="*/ 1038 w 3464"/>
              <a:gd name="T25" fmla="*/ 659 h 682"/>
              <a:gd name="T26" fmla="*/ 949 w 3464"/>
              <a:gd name="T27" fmla="*/ 574 h 682"/>
              <a:gd name="T28" fmla="*/ 1225 w 3464"/>
              <a:gd name="T29" fmla="*/ 198 h 682"/>
              <a:gd name="T30" fmla="*/ 1118 w 3464"/>
              <a:gd name="T31" fmla="*/ 667 h 682"/>
              <a:gd name="T32" fmla="*/ 1234 w 3464"/>
              <a:gd name="T33" fmla="*/ 420 h 682"/>
              <a:gd name="T34" fmla="*/ 1435 w 3464"/>
              <a:gd name="T35" fmla="*/ 331 h 682"/>
              <a:gd name="T36" fmla="*/ 1366 w 3464"/>
              <a:gd name="T37" fmla="*/ 186 h 682"/>
              <a:gd name="T38" fmla="*/ 2000 w 3464"/>
              <a:gd name="T39" fmla="*/ 432 h 682"/>
              <a:gd name="T40" fmla="*/ 1631 w 3464"/>
              <a:gd name="T41" fmla="*/ 476 h 682"/>
              <a:gd name="T42" fmla="*/ 1897 w 3464"/>
              <a:gd name="T43" fmla="*/ 532 h 682"/>
              <a:gd name="T44" fmla="*/ 1769 w 3464"/>
              <a:gd name="T45" fmla="*/ 682 h 682"/>
              <a:gd name="T46" fmla="*/ 1761 w 3464"/>
              <a:gd name="T47" fmla="*/ 185 h 682"/>
              <a:gd name="T48" fmla="*/ 1887 w 3464"/>
              <a:gd name="T49" fmla="*/ 380 h 682"/>
              <a:gd name="T50" fmla="*/ 1633 w 3464"/>
              <a:gd name="T51" fmla="*/ 380 h 682"/>
              <a:gd name="T52" fmla="*/ 2316 w 3464"/>
              <a:gd name="T53" fmla="*/ 570 h 682"/>
              <a:gd name="T54" fmla="*/ 2318 w 3464"/>
              <a:gd name="T55" fmla="*/ 296 h 682"/>
              <a:gd name="T56" fmla="*/ 2486 w 3464"/>
              <a:gd name="T57" fmla="*/ 256 h 682"/>
              <a:gd name="T58" fmla="*/ 2067 w 3464"/>
              <a:gd name="T59" fmla="*/ 435 h 682"/>
              <a:gd name="T60" fmla="*/ 2497 w 3464"/>
              <a:gd name="T61" fmla="*/ 607 h 682"/>
              <a:gd name="T62" fmla="*/ 2316 w 3464"/>
              <a:gd name="T63" fmla="*/ 570 h 682"/>
              <a:gd name="T64" fmla="*/ 2695 w 3464"/>
              <a:gd name="T65" fmla="*/ 258 h 682"/>
              <a:gd name="T66" fmla="*/ 2578 w 3464"/>
              <a:gd name="T67" fmla="*/ 0 h 682"/>
              <a:gd name="T68" fmla="*/ 2695 w 3464"/>
              <a:gd name="T69" fmla="*/ 667 h 682"/>
              <a:gd name="T70" fmla="*/ 2811 w 3464"/>
              <a:gd name="T71" fmla="*/ 295 h 682"/>
              <a:gd name="T72" fmla="*/ 2918 w 3464"/>
              <a:gd name="T73" fmla="*/ 667 h 682"/>
              <a:gd name="T74" fmla="*/ 3034 w 3464"/>
              <a:gd name="T75" fmla="*/ 416 h 682"/>
              <a:gd name="T76" fmla="*/ 3432 w 3464"/>
              <a:gd name="T77" fmla="*/ 560 h 682"/>
              <a:gd name="T78" fmla="*/ 3315 w 3464"/>
              <a:gd name="T79" fmla="*/ 507 h 682"/>
              <a:gd name="T80" fmla="*/ 3445 w 3464"/>
              <a:gd name="T81" fmla="*/ 300 h 682"/>
              <a:gd name="T82" fmla="*/ 3316 w 3464"/>
              <a:gd name="T83" fmla="*/ 200 h 682"/>
              <a:gd name="T84" fmla="*/ 3200 w 3464"/>
              <a:gd name="T85" fmla="*/ 78 h 682"/>
              <a:gd name="T86" fmla="*/ 3112 w 3464"/>
              <a:gd name="T87" fmla="*/ 200 h 682"/>
              <a:gd name="T88" fmla="*/ 3200 w 3464"/>
              <a:gd name="T89" fmla="*/ 300 h 682"/>
              <a:gd name="T90" fmla="*/ 3359 w 3464"/>
              <a:gd name="T91" fmla="*/ 679 h 682"/>
              <a:gd name="T92" fmla="*/ 3432 w 3464"/>
              <a:gd name="T93" fmla="*/ 560 h 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64" h="682">
                <a:moveTo>
                  <a:pt x="460" y="1"/>
                </a:moveTo>
                <a:cubicBezTo>
                  <a:pt x="585" y="1"/>
                  <a:pt x="585" y="1"/>
                  <a:pt x="585" y="1"/>
                </a:cubicBezTo>
                <a:cubicBezTo>
                  <a:pt x="585" y="383"/>
                  <a:pt x="585" y="383"/>
                  <a:pt x="585" y="383"/>
                </a:cubicBezTo>
                <a:cubicBezTo>
                  <a:pt x="585" y="581"/>
                  <a:pt x="464" y="682"/>
                  <a:pt x="297" y="682"/>
                </a:cubicBezTo>
                <a:cubicBezTo>
                  <a:pt x="136" y="682"/>
                  <a:pt x="0" y="585"/>
                  <a:pt x="0" y="383"/>
                </a:cubicBezTo>
                <a:cubicBezTo>
                  <a:pt x="0" y="1"/>
                  <a:pt x="0" y="1"/>
                  <a:pt x="0" y="1"/>
                </a:cubicBezTo>
                <a:cubicBezTo>
                  <a:pt x="125" y="1"/>
                  <a:pt x="125" y="1"/>
                  <a:pt x="125" y="1"/>
                </a:cubicBezTo>
                <a:cubicBezTo>
                  <a:pt x="125" y="383"/>
                  <a:pt x="125" y="383"/>
                  <a:pt x="125" y="383"/>
                </a:cubicBezTo>
                <a:cubicBezTo>
                  <a:pt x="125" y="504"/>
                  <a:pt x="194" y="567"/>
                  <a:pt x="297" y="567"/>
                </a:cubicBezTo>
                <a:cubicBezTo>
                  <a:pt x="401" y="567"/>
                  <a:pt x="460" y="499"/>
                  <a:pt x="460" y="383"/>
                </a:cubicBezTo>
                <a:lnTo>
                  <a:pt x="460" y="1"/>
                </a:lnTo>
                <a:close/>
                <a:moveTo>
                  <a:pt x="949" y="574"/>
                </a:moveTo>
                <a:cubicBezTo>
                  <a:pt x="912" y="574"/>
                  <a:pt x="888" y="552"/>
                  <a:pt x="888" y="507"/>
                </a:cubicBezTo>
                <a:cubicBezTo>
                  <a:pt x="888" y="300"/>
                  <a:pt x="888" y="300"/>
                  <a:pt x="888" y="300"/>
                </a:cubicBezTo>
                <a:cubicBezTo>
                  <a:pt x="1019" y="300"/>
                  <a:pt x="1019" y="300"/>
                  <a:pt x="1019" y="300"/>
                </a:cubicBezTo>
                <a:cubicBezTo>
                  <a:pt x="1019" y="200"/>
                  <a:pt x="1019" y="200"/>
                  <a:pt x="1019" y="200"/>
                </a:cubicBezTo>
                <a:cubicBezTo>
                  <a:pt x="889" y="200"/>
                  <a:pt x="889" y="200"/>
                  <a:pt x="889" y="200"/>
                </a:cubicBezTo>
                <a:cubicBezTo>
                  <a:pt x="889" y="65"/>
                  <a:pt x="889" y="65"/>
                  <a:pt x="889" y="65"/>
                </a:cubicBezTo>
                <a:cubicBezTo>
                  <a:pt x="773" y="78"/>
                  <a:pt x="773" y="78"/>
                  <a:pt x="773" y="78"/>
                </a:cubicBezTo>
                <a:cubicBezTo>
                  <a:pt x="773" y="200"/>
                  <a:pt x="773" y="200"/>
                  <a:pt x="773" y="200"/>
                </a:cubicBezTo>
                <a:cubicBezTo>
                  <a:pt x="685" y="200"/>
                  <a:pt x="685" y="200"/>
                  <a:pt x="685" y="200"/>
                </a:cubicBezTo>
                <a:cubicBezTo>
                  <a:pt x="685" y="300"/>
                  <a:pt x="685" y="300"/>
                  <a:pt x="685" y="300"/>
                </a:cubicBezTo>
                <a:cubicBezTo>
                  <a:pt x="773" y="300"/>
                  <a:pt x="773" y="300"/>
                  <a:pt x="773" y="300"/>
                </a:cubicBezTo>
                <a:cubicBezTo>
                  <a:pt x="773" y="507"/>
                  <a:pt x="773" y="507"/>
                  <a:pt x="773" y="507"/>
                </a:cubicBezTo>
                <a:cubicBezTo>
                  <a:pt x="773" y="622"/>
                  <a:pt x="835" y="679"/>
                  <a:pt x="932" y="679"/>
                </a:cubicBezTo>
                <a:cubicBezTo>
                  <a:pt x="972" y="679"/>
                  <a:pt x="1002" y="674"/>
                  <a:pt x="1038" y="659"/>
                </a:cubicBezTo>
                <a:cubicBezTo>
                  <a:pt x="1005" y="560"/>
                  <a:pt x="1005" y="560"/>
                  <a:pt x="1005" y="560"/>
                </a:cubicBezTo>
                <a:cubicBezTo>
                  <a:pt x="987" y="568"/>
                  <a:pt x="967" y="574"/>
                  <a:pt x="949" y="574"/>
                </a:cubicBezTo>
                <a:close/>
                <a:moveTo>
                  <a:pt x="1234" y="252"/>
                </a:moveTo>
                <a:cubicBezTo>
                  <a:pt x="1225" y="198"/>
                  <a:pt x="1225" y="198"/>
                  <a:pt x="1225" y="198"/>
                </a:cubicBezTo>
                <a:cubicBezTo>
                  <a:pt x="1118" y="198"/>
                  <a:pt x="1118" y="198"/>
                  <a:pt x="1118" y="198"/>
                </a:cubicBezTo>
                <a:cubicBezTo>
                  <a:pt x="1118" y="667"/>
                  <a:pt x="1118" y="667"/>
                  <a:pt x="1118" y="667"/>
                </a:cubicBezTo>
                <a:cubicBezTo>
                  <a:pt x="1234" y="667"/>
                  <a:pt x="1234" y="667"/>
                  <a:pt x="1234" y="667"/>
                </a:cubicBezTo>
                <a:cubicBezTo>
                  <a:pt x="1234" y="420"/>
                  <a:pt x="1234" y="420"/>
                  <a:pt x="1234" y="420"/>
                </a:cubicBezTo>
                <a:cubicBezTo>
                  <a:pt x="1234" y="332"/>
                  <a:pt x="1290" y="300"/>
                  <a:pt x="1351" y="300"/>
                </a:cubicBezTo>
                <a:cubicBezTo>
                  <a:pt x="1389" y="300"/>
                  <a:pt x="1411" y="313"/>
                  <a:pt x="1435" y="331"/>
                </a:cubicBezTo>
                <a:cubicBezTo>
                  <a:pt x="1487" y="230"/>
                  <a:pt x="1487" y="230"/>
                  <a:pt x="1487" y="230"/>
                </a:cubicBezTo>
                <a:cubicBezTo>
                  <a:pt x="1462" y="206"/>
                  <a:pt x="1415" y="186"/>
                  <a:pt x="1366" y="186"/>
                </a:cubicBezTo>
                <a:cubicBezTo>
                  <a:pt x="1320" y="186"/>
                  <a:pt x="1268" y="195"/>
                  <a:pt x="1234" y="252"/>
                </a:cubicBezTo>
                <a:close/>
                <a:moveTo>
                  <a:pt x="2000" y="432"/>
                </a:moveTo>
                <a:cubicBezTo>
                  <a:pt x="2000" y="446"/>
                  <a:pt x="1999" y="461"/>
                  <a:pt x="1998" y="476"/>
                </a:cubicBezTo>
                <a:cubicBezTo>
                  <a:pt x="1631" y="476"/>
                  <a:pt x="1631" y="476"/>
                  <a:pt x="1631" y="476"/>
                </a:cubicBezTo>
                <a:cubicBezTo>
                  <a:pt x="1639" y="534"/>
                  <a:pt x="1688" y="576"/>
                  <a:pt x="1771" y="576"/>
                </a:cubicBezTo>
                <a:cubicBezTo>
                  <a:pt x="1814" y="576"/>
                  <a:pt x="1870" y="560"/>
                  <a:pt x="1897" y="532"/>
                </a:cubicBezTo>
                <a:cubicBezTo>
                  <a:pt x="1972" y="605"/>
                  <a:pt x="1972" y="605"/>
                  <a:pt x="1972" y="605"/>
                </a:cubicBezTo>
                <a:cubicBezTo>
                  <a:pt x="1921" y="656"/>
                  <a:pt x="1842" y="682"/>
                  <a:pt x="1769" y="682"/>
                </a:cubicBezTo>
                <a:cubicBezTo>
                  <a:pt x="1608" y="682"/>
                  <a:pt x="1511" y="581"/>
                  <a:pt x="1511" y="431"/>
                </a:cubicBezTo>
                <a:cubicBezTo>
                  <a:pt x="1511" y="288"/>
                  <a:pt x="1608" y="185"/>
                  <a:pt x="1761" y="185"/>
                </a:cubicBezTo>
                <a:cubicBezTo>
                  <a:pt x="1905" y="185"/>
                  <a:pt x="2000" y="268"/>
                  <a:pt x="2000" y="432"/>
                </a:cubicBezTo>
                <a:close/>
                <a:moveTo>
                  <a:pt x="1887" y="380"/>
                </a:moveTo>
                <a:cubicBezTo>
                  <a:pt x="1879" y="319"/>
                  <a:pt x="1832" y="288"/>
                  <a:pt x="1765" y="288"/>
                </a:cubicBezTo>
                <a:cubicBezTo>
                  <a:pt x="1701" y="288"/>
                  <a:pt x="1651" y="319"/>
                  <a:pt x="1633" y="380"/>
                </a:cubicBezTo>
                <a:lnTo>
                  <a:pt x="1887" y="380"/>
                </a:lnTo>
                <a:close/>
                <a:moveTo>
                  <a:pt x="2316" y="570"/>
                </a:moveTo>
                <a:cubicBezTo>
                  <a:pt x="2244" y="570"/>
                  <a:pt x="2183" y="524"/>
                  <a:pt x="2183" y="435"/>
                </a:cubicBezTo>
                <a:cubicBezTo>
                  <a:pt x="2183" y="353"/>
                  <a:pt x="2239" y="296"/>
                  <a:pt x="2318" y="296"/>
                </a:cubicBezTo>
                <a:cubicBezTo>
                  <a:pt x="2352" y="296"/>
                  <a:pt x="2385" y="307"/>
                  <a:pt x="2413" y="333"/>
                </a:cubicBezTo>
                <a:cubicBezTo>
                  <a:pt x="2486" y="256"/>
                  <a:pt x="2486" y="256"/>
                  <a:pt x="2486" y="256"/>
                </a:cubicBezTo>
                <a:cubicBezTo>
                  <a:pt x="2434" y="205"/>
                  <a:pt x="2384" y="186"/>
                  <a:pt x="2316" y="186"/>
                </a:cubicBezTo>
                <a:cubicBezTo>
                  <a:pt x="2180" y="186"/>
                  <a:pt x="2067" y="267"/>
                  <a:pt x="2067" y="435"/>
                </a:cubicBezTo>
                <a:cubicBezTo>
                  <a:pt x="2067" y="601"/>
                  <a:pt x="2180" y="682"/>
                  <a:pt x="2316" y="682"/>
                </a:cubicBezTo>
                <a:cubicBezTo>
                  <a:pt x="2386" y="682"/>
                  <a:pt x="2443" y="661"/>
                  <a:pt x="2497" y="607"/>
                </a:cubicBezTo>
                <a:cubicBezTo>
                  <a:pt x="2419" y="531"/>
                  <a:pt x="2419" y="531"/>
                  <a:pt x="2419" y="531"/>
                </a:cubicBezTo>
                <a:cubicBezTo>
                  <a:pt x="2390" y="561"/>
                  <a:pt x="2354" y="570"/>
                  <a:pt x="2316" y="570"/>
                </a:cubicBezTo>
                <a:close/>
                <a:moveTo>
                  <a:pt x="2841" y="187"/>
                </a:moveTo>
                <a:cubicBezTo>
                  <a:pt x="2788" y="187"/>
                  <a:pt x="2737" y="203"/>
                  <a:pt x="2695" y="258"/>
                </a:cubicBezTo>
                <a:cubicBezTo>
                  <a:pt x="2695" y="0"/>
                  <a:pt x="2695" y="0"/>
                  <a:pt x="2695" y="0"/>
                </a:cubicBezTo>
                <a:cubicBezTo>
                  <a:pt x="2578" y="0"/>
                  <a:pt x="2578" y="0"/>
                  <a:pt x="2578" y="0"/>
                </a:cubicBezTo>
                <a:cubicBezTo>
                  <a:pt x="2578" y="667"/>
                  <a:pt x="2578" y="667"/>
                  <a:pt x="2578" y="667"/>
                </a:cubicBezTo>
                <a:cubicBezTo>
                  <a:pt x="2695" y="667"/>
                  <a:pt x="2695" y="667"/>
                  <a:pt x="2695" y="667"/>
                </a:cubicBezTo>
                <a:cubicBezTo>
                  <a:pt x="2695" y="423"/>
                  <a:pt x="2695" y="423"/>
                  <a:pt x="2695" y="423"/>
                </a:cubicBezTo>
                <a:cubicBezTo>
                  <a:pt x="2695" y="352"/>
                  <a:pt x="2742" y="295"/>
                  <a:pt x="2811" y="295"/>
                </a:cubicBezTo>
                <a:cubicBezTo>
                  <a:pt x="2873" y="295"/>
                  <a:pt x="2918" y="330"/>
                  <a:pt x="2918" y="417"/>
                </a:cubicBezTo>
                <a:cubicBezTo>
                  <a:pt x="2918" y="667"/>
                  <a:pt x="2918" y="667"/>
                  <a:pt x="2918" y="667"/>
                </a:cubicBezTo>
                <a:cubicBezTo>
                  <a:pt x="3034" y="667"/>
                  <a:pt x="3034" y="667"/>
                  <a:pt x="3034" y="667"/>
                </a:cubicBezTo>
                <a:cubicBezTo>
                  <a:pt x="3034" y="416"/>
                  <a:pt x="3034" y="416"/>
                  <a:pt x="3034" y="416"/>
                </a:cubicBezTo>
                <a:cubicBezTo>
                  <a:pt x="3034" y="278"/>
                  <a:pt x="2975" y="187"/>
                  <a:pt x="2841" y="187"/>
                </a:cubicBezTo>
                <a:close/>
                <a:moveTo>
                  <a:pt x="3432" y="560"/>
                </a:moveTo>
                <a:cubicBezTo>
                  <a:pt x="3414" y="568"/>
                  <a:pt x="3394" y="574"/>
                  <a:pt x="3376" y="574"/>
                </a:cubicBezTo>
                <a:cubicBezTo>
                  <a:pt x="3339" y="574"/>
                  <a:pt x="3315" y="552"/>
                  <a:pt x="3315" y="507"/>
                </a:cubicBezTo>
                <a:cubicBezTo>
                  <a:pt x="3315" y="300"/>
                  <a:pt x="3315" y="300"/>
                  <a:pt x="3315" y="300"/>
                </a:cubicBezTo>
                <a:cubicBezTo>
                  <a:pt x="3445" y="300"/>
                  <a:pt x="3445" y="300"/>
                  <a:pt x="3445" y="300"/>
                </a:cubicBezTo>
                <a:cubicBezTo>
                  <a:pt x="3445" y="200"/>
                  <a:pt x="3445" y="200"/>
                  <a:pt x="3445" y="200"/>
                </a:cubicBezTo>
                <a:cubicBezTo>
                  <a:pt x="3316" y="200"/>
                  <a:pt x="3316" y="200"/>
                  <a:pt x="3316" y="200"/>
                </a:cubicBezTo>
                <a:cubicBezTo>
                  <a:pt x="3316" y="65"/>
                  <a:pt x="3316" y="65"/>
                  <a:pt x="3316" y="65"/>
                </a:cubicBezTo>
                <a:cubicBezTo>
                  <a:pt x="3200" y="78"/>
                  <a:pt x="3200" y="78"/>
                  <a:pt x="3200" y="78"/>
                </a:cubicBezTo>
                <a:cubicBezTo>
                  <a:pt x="3200" y="200"/>
                  <a:pt x="3200" y="200"/>
                  <a:pt x="3200" y="200"/>
                </a:cubicBezTo>
                <a:cubicBezTo>
                  <a:pt x="3112" y="200"/>
                  <a:pt x="3112" y="200"/>
                  <a:pt x="3112" y="200"/>
                </a:cubicBezTo>
                <a:cubicBezTo>
                  <a:pt x="3112" y="300"/>
                  <a:pt x="3112" y="300"/>
                  <a:pt x="3112" y="300"/>
                </a:cubicBezTo>
                <a:cubicBezTo>
                  <a:pt x="3200" y="300"/>
                  <a:pt x="3200" y="300"/>
                  <a:pt x="3200" y="300"/>
                </a:cubicBezTo>
                <a:cubicBezTo>
                  <a:pt x="3200" y="507"/>
                  <a:pt x="3200" y="507"/>
                  <a:pt x="3200" y="507"/>
                </a:cubicBezTo>
                <a:cubicBezTo>
                  <a:pt x="3200" y="622"/>
                  <a:pt x="3262" y="679"/>
                  <a:pt x="3359" y="679"/>
                </a:cubicBezTo>
                <a:cubicBezTo>
                  <a:pt x="3399" y="679"/>
                  <a:pt x="3428" y="674"/>
                  <a:pt x="3464" y="659"/>
                </a:cubicBezTo>
                <a:lnTo>
                  <a:pt x="3432" y="5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6" name="Frame 4">
            <a:extLst>
              <a:ext uri="{FF2B5EF4-FFF2-40B4-BE49-F238E27FC236}">
                <a16:creationId xmlns:a16="http://schemas.microsoft.com/office/drawing/2014/main" id="{D1A7E720-FF7A-6C41-4A16-96E8C83D757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17500" y="317500"/>
            <a:ext cx="3122613" cy="790575"/>
          </a:xfrm>
          <a:custGeom>
            <a:avLst/>
            <a:gdLst>
              <a:gd name="T0" fmla="*/ 2556 w 9836"/>
              <a:gd name="T1" fmla="*/ 754 h 2488"/>
              <a:gd name="T2" fmla="*/ 3241 w 9836"/>
              <a:gd name="T3" fmla="*/ 754 h 2488"/>
              <a:gd name="T4" fmla="*/ 3480 w 9836"/>
              <a:gd name="T5" fmla="*/ 1329 h 2488"/>
              <a:gd name="T6" fmla="*/ 3220 w 9836"/>
              <a:gd name="T7" fmla="*/ 1184 h 2488"/>
              <a:gd name="T8" fmla="*/ 3473 w 9836"/>
              <a:gd name="T9" fmla="*/ 1041 h 2488"/>
              <a:gd name="T10" fmla="*/ 3917 w 9836"/>
              <a:gd name="T11" fmla="*/ 1420 h 2488"/>
              <a:gd name="T12" fmla="*/ 3859 w 9836"/>
              <a:gd name="T13" fmla="*/ 751 h 2488"/>
              <a:gd name="T14" fmla="*/ 3859 w 9836"/>
              <a:gd name="T15" fmla="*/ 751 h 2488"/>
              <a:gd name="T16" fmla="*/ 4046 w 9836"/>
              <a:gd name="T17" fmla="*/ 754 h 2488"/>
              <a:gd name="T18" fmla="*/ 4406 w 9836"/>
              <a:gd name="T19" fmla="*/ 949 h 2488"/>
              <a:gd name="T20" fmla="*/ 4279 w 9836"/>
              <a:gd name="T21" fmla="*/ 818 h 2488"/>
              <a:gd name="T22" fmla="*/ 5020 w 9836"/>
              <a:gd name="T23" fmla="*/ 968 h 2488"/>
              <a:gd name="T24" fmla="*/ 5016 w 9836"/>
              <a:gd name="T25" fmla="*/ 1505 h 2488"/>
              <a:gd name="T26" fmla="*/ 4759 w 9836"/>
              <a:gd name="T27" fmla="*/ 1591 h 2488"/>
              <a:gd name="T28" fmla="*/ 4761 w 9836"/>
              <a:gd name="T29" fmla="*/ 938 h 2488"/>
              <a:gd name="T30" fmla="*/ 4899 w 9836"/>
              <a:gd name="T31" fmla="*/ 1177 h 2488"/>
              <a:gd name="T32" fmla="*/ 4899 w 9836"/>
              <a:gd name="T33" fmla="*/ 1177 h 2488"/>
              <a:gd name="T34" fmla="*/ 5119 w 9836"/>
              <a:gd name="T35" fmla="*/ 754 h 2488"/>
              <a:gd name="T36" fmla="*/ 5352 w 9836"/>
              <a:gd name="T37" fmla="*/ 1048 h 2488"/>
              <a:gd name="T38" fmla="*/ 5575 w 9836"/>
              <a:gd name="T39" fmla="*/ 1169 h 2488"/>
              <a:gd name="T40" fmla="*/ 5786 w 9836"/>
              <a:gd name="T41" fmla="*/ 1229 h 2488"/>
              <a:gd name="T42" fmla="*/ 5924 w 9836"/>
              <a:gd name="T43" fmla="*/ 1435 h 2488"/>
              <a:gd name="T44" fmla="*/ 6042 w 9836"/>
              <a:gd name="T45" fmla="*/ 1133 h 2488"/>
              <a:gd name="T46" fmla="*/ 6247 w 9836"/>
              <a:gd name="T47" fmla="*/ 1420 h 2488"/>
              <a:gd name="T48" fmla="*/ 6247 w 9836"/>
              <a:gd name="T49" fmla="*/ 1420 h 2488"/>
              <a:gd name="T50" fmla="*/ 6374 w 9836"/>
              <a:gd name="T51" fmla="*/ 818 h 2488"/>
              <a:gd name="T52" fmla="*/ 6972 w 9836"/>
              <a:gd name="T53" fmla="*/ 1420 h 2488"/>
              <a:gd name="T54" fmla="*/ 6462 w 9836"/>
              <a:gd name="T55" fmla="*/ 1185 h 2488"/>
              <a:gd name="T56" fmla="*/ 6848 w 9836"/>
              <a:gd name="T57" fmla="*/ 1185 h 2488"/>
              <a:gd name="T58" fmla="*/ 6848 w 9836"/>
              <a:gd name="T59" fmla="*/ 1185 h 2488"/>
              <a:gd name="T60" fmla="*/ 7393 w 9836"/>
              <a:gd name="T61" fmla="*/ 1076 h 2488"/>
              <a:gd name="T62" fmla="*/ 7271 w 9836"/>
              <a:gd name="T63" fmla="*/ 1230 h 2488"/>
              <a:gd name="T64" fmla="*/ 7060 w 9836"/>
              <a:gd name="T65" fmla="*/ 1352 h 2488"/>
              <a:gd name="T66" fmla="*/ 7687 w 9836"/>
              <a:gd name="T67" fmla="*/ 1005 h 2488"/>
              <a:gd name="T68" fmla="*/ 7687 w 9836"/>
              <a:gd name="T69" fmla="*/ 1420 h 2488"/>
              <a:gd name="T70" fmla="*/ 7941 w 9836"/>
              <a:gd name="T71" fmla="*/ 983 h 2488"/>
              <a:gd name="T72" fmla="*/ 8449 w 9836"/>
              <a:gd name="T73" fmla="*/ 1229 h 2488"/>
              <a:gd name="T74" fmla="*/ 8423 w 9836"/>
              <a:gd name="T75" fmla="*/ 1359 h 2488"/>
              <a:gd name="T76" fmla="*/ 8451 w 9836"/>
              <a:gd name="T77" fmla="*/ 1185 h 2488"/>
              <a:gd name="T78" fmla="*/ 8338 w 9836"/>
              <a:gd name="T79" fmla="*/ 1133 h 2488"/>
              <a:gd name="T80" fmla="*/ 8911 w 9836"/>
              <a:gd name="T81" fmla="*/ 1353 h 2488"/>
              <a:gd name="T82" fmla="*/ 8633 w 9836"/>
              <a:gd name="T83" fmla="*/ 1487 h 2488"/>
              <a:gd name="T84" fmla="*/ 8516 w 9836"/>
              <a:gd name="T85" fmla="*/ 1177 h 2488"/>
              <a:gd name="T86" fmla="*/ 9032 w 9836"/>
              <a:gd name="T87" fmla="*/ 968 h 2488"/>
              <a:gd name="T88" fmla="*/ 8773 w 9836"/>
              <a:gd name="T89" fmla="*/ 1306 h 2488"/>
              <a:gd name="T90" fmla="*/ 9190 w 9836"/>
              <a:gd name="T91" fmla="*/ 886 h 2488"/>
              <a:gd name="T92" fmla="*/ 9248 w 9836"/>
              <a:gd name="T93" fmla="*/ 1420 h 2488"/>
              <a:gd name="T94" fmla="*/ 9836 w 9836"/>
              <a:gd name="T95" fmla="*/ 1186 h 2488"/>
              <a:gd name="T96" fmla="*/ 9836 w 9836"/>
              <a:gd name="T97" fmla="*/ 1186 h 2488"/>
              <a:gd name="T98" fmla="*/ 9589 w 9836"/>
              <a:gd name="T99" fmla="*/ 1325 h 2488"/>
              <a:gd name="T100" fmla="*/ 0 w 9836"/>
              <a:gd name="T101" fmla="*/ 1013 h 2488"/>
              <a:gd name="T102" fmla="*/ 615 w 9836"/>
              <a:gd name="T103" fmla="*/ 614 h 2488"/>
              <a:gd name="T104" fmla="*/ 399 w 9836"/>
              <a:gd name="T105" fmla="*/ 0 h 2488"/>
              <a:gd name="T106" fmla="*/ 399 w 9836"/>
              <a:gd name="T107" fmla="*/ 0 h 2488"/>
              <a:gd name="T108" fmla="*/ 1014 w 9836"/>
              <a:gd name="T109" fmla="*/ 399 h 2488"/>
              <a:gd name="T110" fmla="*/ 1009 w 9836"/>
              <a:gd name="T111" fmla="*/ 2488 h 2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836" h="2488">
                <a:moveTo>
                  <a:pt x="3241" y="754"/>
                </a:moveTo>
                <a:cubicBezTo>
                  <a:pt x="2964" y="1423"/>
                  <a:pt x="2964" y="1423"/>
                  <a:pt x="2964" y="1423"/>
                </a:cubicBezTo>
                <a:cubicBezTo>
                  <a:pt x="2834" y="1423"/>
                  <a:pt x="2834" y="1423"/>
                  <a:pt x="2834" y="1423"/>
                </a:cubicBezTo>
                <a:cubicBezTo>
                  <a:pt x="2556" y="754"/>
                  <a:pt x="2556" y="754"/>
                  <a:pt x="2556" y="754"/>
                </a:cubicBezTo>
                <a:cubicBezTo>
                  <a:pt x="2697" y="754"/>
                  <a:pt x="2697" y="754"/>
                  <a:pt x="2697" y="754"/>
                </a:cubicBezTo>
                <a:cubicBezTo>
                  <a:pt x="2898" y="1273"/>
                  <a:pt x="2898" y="1273"/>
                  <a:pt x="2898" y="1273"/>
                </a:cubicBezTo>
                <a:cubicBezTo>
                  <a:pt x="3101" y="754"/>
                  <a:pt x="3101" y="754"/>
                  <a:pt x="3101" y="754"/>
                </a:cubicBezTo>
                <a:lnTo>
                  <a:pt x="3241" y="754"/>
                </a:lnTo>
                <a:close/>
                <a:moveTo>
                  <a:pt x="3708" y="1185"/>
                </a:moveTo>
                <a:cubicBezTo>
                  <a:pt x="3708" y="1199"/>
                  <a:pt x="3707" y="1214"/>
                  <a:pt x="3706" y="1229"/>
                </a:cubicBezTo>
                <a:cubicBezTo>
                  <a:pt x="3340" y="1229"/>
                  <a:pt x="3340" y="1229"/>
                  <a:pt x="3340" y="1229"/>
                </a:cubicBezTo>
                <a:cubicBezTo>
                  <a:pt x="3347" y="1287"/>
                  <a:pt x="3397" y="1329"/>
                  <a:pt x="3480" y="1329"/>
                </a:cubicBezTo>
                <a:cubicBezTo>
                  <a:pt x="3523" y="1329"/>
                  <a:pt x="3578" y="1313"/>
                  <a:pt x="3605" y="1285"/>
                </a:cubicBezTo>
                <a:cubicBezTo>
                  <a:pt x="3680" y="1359"/>
                  <a:pt x="3680" y="1359"/>
                  <a:pt x="3680" y="1359"/>
                </a:cubicBezTo>
                <a:cubicBezTo>
                  <a:pt x="3629" y="1409"/>
                  <a:pt x="3550" y="1435"/>
                  <a:pt x="3478" y="1435"/>
                </a:cubicBezTo>
                <a:cubicBezTo>
                  <a:pt x="3316" y="1435"/>
                  <a:pt x="3220" y="1334"/>
                  <a:pt x="3220" y="1184"/>
                </a:cubicBezTo>
                <a:cubicBezTo>
                  <a:pt x="3220" y="1041"/>
                  <a:pt x="3317" y="938"/>
                  <a:pt x="3469" y="938"/>
                </a:cubicBezTo>
                <a:cubicBezTo>
                  <a:pt x="3613" y="938"/>
                  <a:pt x="3708" y="1021"/>
                  <a:pt x="3708" y="1185"/>
                </a:cubicBezTo>
                <a:close/>
                <a:moveTo>
                  <a:pt x="3595" y="1133"/>
                </a:moveTo>
                <a:cubicBezTo>
                  <a:pt x="3587" y="1072"/>
                  <a:pt x="3541" y="1041"/>
                  <a:pt x="3473" y="1041"/>
                </a:cubicBezTo>
                <a:cubicBezTo>
                  <a:pt x="3409" y="1041"/>
                  <a:pt x="3360" y="1072"/>
                  <a:pt x="3341" y="1133"/>
                </a:cubicBezTo>
                <a:lnTo>
                  <a:pt x="3595" y="1133"/>
                </a:lnTo>
                <a:close/>
                <a:moveTo>
                  <a:pt x="3801" y="1420"/>
                </a:moveTo>
                <a:cubicBezTo>
                  <a:pt x="3917" y="1420"/>
                  <a:pt x="3917" y="1420"/>
                  <a:pt x="3917" y="1420"/>
                </a:cubicBezTo>
                <a:cubicBezTo>
                  <a:pt x="3917" y="949"/>
                  <a:pt x="3917" y="949"/>
                  <a:pt x="3917" y="949"/>
                </a:cubicBezTo>
                <a:cubicBezTo>
                  <a:pt x="3801" y="949"/>
                  <a:pt x="3801" y="949"/>
                  <a:pt x="3801" y="949"/>
                </a:cubicBezTo>
                <a:lnTo>
                  <a:pt x="3801" y="1420"/>
                </a:lnTo>
                <a:close/>
                <a:moveTo>
                  <a:pt x="3859" y="751"/>
                </a:moveTo>
                <a:cubicBezTo>
                  <a:pt x="3825" y="751"/>
                  <a:pt x="3790" y="773"/>
                  <a:pt x="3790" y="818"/>
                </a:cubicBezTo>
                <a:cubicBezTo>
                  <a:pt x="3790" y="864"/>
                  <a:pt x="3825" y="886"/>
                  <a:pt x="3859" y="886"/>
                </a:cubicBezTo>
                <a:cubicBezTo>
                  <a:pt x="3893" y="886"/>
                  <a:pt x="3927" y="864"/>
                  <a:pt x="3927" y="818"/>
                </a:cubicBezTo>
                <a:cubicBezTo>
                  <a:pt x="3927" y="773"/>
                  <a:pt x="3893" y="751"/>
                  <a:pt x="3859" y="751"/>
                </a:cubicBezTo>
                <a:close/>
                <a:moveTo>
                  <a:pt x="4046" y="1420"/>
                </a:moveTo>
                <a:cubicBezTo>
                  <a:pt x="4161" y="1420"/>
                  <a:pt x="4161" y="1420"/>
                  <a:pt x="4161" y="1420"/>
                </a:cubicBezTo>
                <a:cubicBezTo>
                  <a:pt x="4161" y="754"/>
                  <a:pt x="4161" y="754"/>
                  <a:pt x="4161" y="754"/>
                </a:cubicBezTo>
                <a:cubicBezTo>
                  <a:pt x="4046" y="754"/>
                  <a:pt x="4046" y="754"/>
                  <a:pt x="4046" y="754"/>
                </a:cubicBezTo>
                <a:lnTo>
                  <a:pt x="4046" y="1420"/>
                </a:lnTo>
                <a:close/>
                <a:moveTo>
                  <a:pt x="4289" y="1420"/>
                </a:moveTo>
                <a:cubicBezTo>
                  <a:pt x="4406" y="1420"/>
                  <a:pt x="4406" y="1420"/>
                  <a:pt x="4406" y="1420"/>
                </a:cubicBezTo>
                <a:cubicBezTo>
                  <a:pt x="4406" y="949"/>
                  <a:pt x="4406" y="949"/>
                  <a:pt x="4406" y="949"/>
                </a:cubicBezTo>
                <a:cubicBezTo>
                  <a:pt x="4289" y="949"/>
                  <a:pt x="4289" y="949"/>
                  <a:pt x="4289" y="949"/>
                </a:cubicBezTo>
                <a:lnTo>
                  <a:pt x="4289" y="1420"/>
                </a:lnTo>
                <a:close/>
                <a:moveTo>
                  <a:pt x="4348" y="751"/>
                </a:moveTo>
                <a:cubicBezTo>
                  <a:pt x="4313" y="751"/>
                  <a:pt x="4279" y="773"/>
                  <a:pt x="4279" y="818"/>
                </a:cubicBezTo>
                <a:cubicBezTo>
                  <a:pt x="4279" y="864"/>
                  <a:pt x="4313" y="886"/>
                  <a:pt x="4348" y="886"/>
                </a:cubicBezTo>
                <a:cubicBezTo>
                  <a:pt x="4382" y="886"/>
                  <a:pt x="4416" y="864"/>
                  <a:pt x="4416" y="818"/>
                </a:cubicBezTo>
                <a:cubicBezTo>
                  <a:pt x="4416" y="773"/>
                  <a:pt x="4382" y="751"/>
                  <a:pt x="4348" y="751"/>
                </a:cubicBezTo>
                <a:close/>
                <a:moveTo>
                  <a:pt x="5020" y="968"/>
                </a:moveTo>
                <a:cubicBezTo>
                  <a:pt x="4961" y="1036"/>
                  <a:pt x="4961" y="1036"/>
                  <a:pt x="4961" y="1036"/>
                </a:cubicBezTo>
                <a:cubicBezTo>
                  <a:pt x="5002" y="1085"/>
                  <a:pt x="5016" y="1128"/>
                  <a:pt x="5016" y="1177"/>
                </a:cubicBezTo>
                <a:cubicBezTo>
                  <a:pt x="5016" y="1260"/>
                  <a:pt x="4976" y="1318"/>
                  <a:pt x="4899" y="1353"/>
                </a:cubicBezTo>
                <a:cubicBezTo>
                  <a:pt x="4998" y="1388"/>
                  <a:pt x="5016" y="1460"/>
                  <a:pt x="5016" y="1505"/>
                </a:cubicBezTo>
                <a:cubicBezTo>
                  <a:pt x="5016" y="1639"/>
                  <a:pt x="4885" y="1703"/>
                  <a:pt x="4759" y="1703"/>
                </a:cubicBezTo>
                <a:cubicBezTo>
                  <a:pt x="4596" y="1703"/>
                  <a:pt x="4501" y="1622"/>
                  <a:pt x="4506" y="1487"/>
                </a:cubicBezTo>
                <a:cubicBezTo>
                  <a:pt x="4621" y="1487"/>
                  <a:pt x="4621" y="1487"/>
                  <a:pt x="4621" y="1487"/>
                </a:cubicBezTo>
                <a:cubicBezTo>
                  <a:pt x="4616" y="1552"/>
                  <a:pt x="4686" y="1591"/>
                  <a:pt x="4759" y="1591"/>
                </a:cubicBezTo>
                <a:cubicBezTo>
                  <a:pt x="4824" y="1591"/>
                  <a:pt x="4895" y="1563"/>
                  <a:pt x="4895" y="1505"/>
                </a:cubicBezTo>
                <a:cubicBezTo>
                  <a:pt x="4895" y="1448"/>
                  <a:pt x="4849" y="1413"/>
                  <a:pt x="4761" y="1413"/>
                </a:cubicBezTo>
                <a:cubicBezTo>
                  <a:pt x="4606" y="1413"/>
                  <a:pt x="4504" y="1324"/>
                  <a:pt x="4504" y="1177"/>
                </a:cubicBezTo>
                <a:cubicBezTo>
                  <a:pt x="4504" y="1018"/>
                  <a:pt x="4630" y="938"/>
                  <a:pt x="4761" y="938"/>
                </a:cubicBezTo>
                <a:cubicBezTo>
                  <a:pt x="4797" y="938"/>
                  <a:pt x="4850" y="946"/>
                  <a:pt x="4882" y="968"/>
                </a:cubicBezTo>
                <a:cubicBezTo>
                  <a:pt x="4935" y="903"/>
                  <a:pt x="4935" y="903"/>
                  <a:pt x="4935" y="903"/>
                </a:cubicBezTo>
                <a:lnTo>
                  <a:pt x="5020" y="968"/>
                </a:lnTo>
                <a:close/>
                <a:moveTo>
                  <a:pt x="4899" y="1177"/>
                </a:moveTo>
                <a:cubicBezTo>
                  <a:pt x="4899" y="1096"/>
                  <a:pt x="4837" y="1046"/>
                  <a:pt x="4761" y="1046"/>
                </a:cubicBezTo>
                <a:cubicBezTo>
                  <a:pt x="4685" y="1046"/>
                  <a:pt x="4620" y="1089"/>
                  <a:pt x="4620" y="1177"/>
                </a:cubicBezTo>
                <a:cubicBezTo>
                  <a:pt x="4620" y="1258"/>
                  <a:pt x="4685" y="1306"/>
                  <a:pt x="4761" y="1306"/>
                </a:cubicBezTo>
                <a:cubicBezTo>
                  <a:pt x="4837" y="1306"/>
                  <a:pt x="4899" y="1257"/>
                  <a:pt x="4899" y="1177"/>
                </a:cubicBezTo>
                <a:close/>
                <a:moveTo>
                  <a:pt x="5382" y="940"/>
                </a:moveTo>
                <a:cubicBezTo>
                  <a:pt x="5329" y="940"/>
                  <a:pt x="5278" y="956"/>
                  <a:pt x="5236" y="1011"/>
                </a:cubicBezTo>
                <a:cubicBezTo>
                  <a:pt x="5236" y="754"/>
                  <a:pt x="5236" y="754"/>
                  <a:pt x="5236" y="754"/>
                </a:cubicBezTo>
                <a:cubicBezTo>
                  <a:pt x="5119" y="754"/>
                  <a:pt x="5119" y="754"/>
                  <a:pt x="5119" y="754"/>
                </a:cubicBezTo>
                <a:cubicBezTo>
                  <a:pt x="5119" y="1420"/>
                  <a:pt x="5119" y="1420"/>
                  <a:pt x="5119" y="1420"/>
                </a:cubicBezTo>
                <a:cubicBezTo>
                  <a:pt x="5236" y="1420"/>
                  <a:pt x="5236" y="1420"/>
                  <a:pt x="5236" y="1420"/>
                </a:cubicBezTo>
                <a:cubicBezTo>
                  <a:pt x="5236" y="1177"/>
                  <a:pt x="5236" y="1177"/>
                  <a:pt x="5236" y="1177"/>
                </a:cubicBezTo>
                <a:cubicBezTo>
                  <a:pt x="5236" y="1105"/>
                  <a:pt x="5283" y="1048"/>
                  <a:pt x="5352" y="1048"/>
                </a:cubicBezTo>
                <a:cubicBezTo>
                  <a:pt x="5414" y="1048"/>
                  <a:pt x="5459" y="1083"/>
                  <a:pt x="5459" y="1170"/>
                </a:cubicBezTo>
                <a:cubicBezTo>
                  <a:pt x="5459" y="1420"/>
                  <a:pt x="5459" y="1420"/>
                  <a:pt x="5459" y="1420"/>
                </a:cubicBezTo>
                <a:cubicBezTo>
                  <a:pt x="5575" y="1420"/>
                  <a:pt x="5575" y="1420"/>
                  <a:pt x="5575" y="1420"/>
                </a:cubicBezTo>
                <a:cubicBezTo>
                  <a:pt x="5575" y="1169"/>
                  <a:pt x="5575" y="1169"/>
                  <a:pt x="5575" y="1169"/>
                </a:cubicBezTo>
                <a:cubicBezTo>
                  <a:pt x="5575" y="1031"/>
                  <a:pt x="5516" y="940"/>
                  <a:pt x="5382" y="940"/>
                </a:cubicBezTo>
                <a:close/>
                <a:moveTo>
                  <a:pt x="6155" y="1185"/>
                </a:moveTo>
                <a:cubicBezTo>
                  <a:pt x="6155" y="1199"/>
                  <a:pt x="6154" y="1214"/>
                  <a:pt x="6153" y="1229"/>
                </a:cubicBezTo>
                <a:cubicBezTo>
                  <a:pt x="5786" y="1229"/>
                  <a:pt x="5786" y="1229"/>
                  <a:pt x="5786" y="1229"/>
                </a:cubicBezTo>
                <a:cubicBezTo>
                  <a:pt x="5794" y="1287"/>
                  <a:pt x="5843" y="1329"/>
                  <a:pt x="5926" y="1329"/>
                </a:cubicBezTo>
                <a:cubicBezTo>
                  <a:pt x="5969" y="1329"/>
                  <a:pt x="6025" y="1313"/>
                  <a:pt x="6052" y="1285"/>
                </a:cubicBezTo>
                <a:cubicBezTo>
                  <a:pt x="6126" y="1359"/>
                  <a:pt x="6126" y="1359"/>
                  <a:pt x="6126" y="1359"/>
                </a:cubicBezTo>
                <a:cubicBezTo>
                  <a:pt x="6076" y="1409"/>
                  <a:pt x="5997" y="1435"/>
                  <a:pt x="5924" y="1435"/>
                </a:cubicBezTo>
                <a:cubicBezTo>
                  <a:pt x="5762" y="1435"/>
                  <a:pt x="5666" y="1334"/>
                  <a:pt x="5666" y="1184"/>
                </a:cubicBezTo>
                <a:cubicBezTo>
                  <a:pt x="5666" y="1041"/>
                  <a:pt x="5763" y="938"/>
                  <a:pt x="5916" y="938"/>
                </a:cubicBezTo>
                <a:cubicBezTo>
                  <a:pt x="6060" y="938"/>
                  <a:pt x="6155" y="1021"/>
                  <a:pt x="6155" y="1185"/>
                </a:cubicBezTo>
                <a:close/>
                <a:moveTo>
                  <a:pt x="6042" y="1133"/>
                </a:moveTo>
                <a:cubicBezTo>
                  <a:pt x="6034" y="1072"/>
                  <a:pt x="5987" y="1041"/>
                  <a:pt x="5920" y="1041"/>
                </a:cubicBezTo>
                <a:cubicBezTo>
                  <a:pt x="5856" y="1041"/>
                  <a:pt x="5806" y="1072"/>
                  <a:pt x="5788" y="1133"/>
                </a:cubicBezTo>
                <a:lnTo>
                  <a:pt x="6042" y="1133"/>
                </a:lnTo>
                <a:close/>
                <a:moveTo>
                  <a:pt x="6247" y="1420"/>
                </a:moveTo>
                <a:cubicBezTo>
                  <a:pt x="6364" y="1420"/>
                  <a:pt x="6364" y="1420"/>
                  <a:pt x="6364" y="1420"/>
                </a:cubicBezTo>
                <a:cubicBezTo>
                  <a:pt x="6364" y="949"/>
                  <a:pt x="6364" y="949"/>
                  <a:pt x="6364" y="949"/>
                </a:cubicBezTo>
                <a:cubicBezTo>
                  <a:pt x="6247" y="949"/>
                  <a:pt x="6247" y="949"/>
                  <a:pt x="6247" y="949"/>
                </a:cubicBezTo>
                <a:lnTo>
                  <a:pt x="6247" y="1420"/>
                </a:lnTo>
                <a:close/>
                <a:moveTo>
                  <a:pt x="6306" y="751"/>
                </a:moveTo>
                <a:cubicBezTo>
                  <a:pt x="6271" y="751"/>
                  <a:pt x="6237" y="773"/>
                  <a:pt x="6237" y="818"/>
                </a:cubicBezTo>
                <a:cubicBezTo>
                  <a:pt x="6237" y="864"/>
                  <a:pt x="6271" y="886"/>
                  <a:pt x="6306" y="886"/>
                </a:cubicBezTo>
                <a:cubicBezTo>
                  <a:pt x="6340" y="886"/>
                  <a:pt x="6374" y="864"/>
                  <a:pt x="6374" y="818"/>
                </a:cubicBezTo>
                <a:cubicBezTo>
                  <a:pt x="6374" y="773"/>
                  <a:pt x="6340" y="751"/>
                  <a:pt x="6306" y="751"/>
                </a:cubicBezTo>
                <a:close/>
                <a:moveTo>
                  <a:pt x="6855" y="754"/>
                </a:moveTo>
                <a:cubicBezTo>
                  <a:pt x="6972" y="754"/>
                  <a:pt x="6972" y="754"/>
                  <a:pt x="6972" y="754"/>
                </a:cubicBezTo>
                <a:cubicBezTo>
                  <a:pt x="6972" y="1420"/>
                  <a:pt x="6972" y="1420"/>
                  <a:pt x="6972" y="1420"/>
                </a:cubicBezTo>
                <a:cubicBezTo>
                  <a:pt x="6863" y="1420"/>
                  <a:pt x="6863" y="1420"/>
                  <a:pt x="6863" y="1420"/>
                </a:cubicBezTo>
                <a:cubicBezTo>
                  <a:pt x="6855" y="1356"/>
                  <a:pt x="6855" y="1356"/>
                  <a:pt x="6855" y="1356"/>
                </a:cubicBezTo>
                <a:cubicBezTo>
                  <a:pt x="6818" y="1417"/>
                  <a:pt x="6761" y="1434"/>
                  <a:pt x="6704" y="1434"/>
                </a:cubicBezTo>
                <a:cubicBezTo>
                  <a:pt x="6567" y="1434"/>
                  <a:pt x="6462" y="1339"/>
                  <a:pt x="6462" y="1185"/>
                </a:cubicBezTo>
                <a:cubicBezTo>
                  <a:pt x="6462" y="1023"/>
                  <a:pt x="6564" y="939"/>
                  <a:pt x="6701" y="939"/>
                </a:cubicBezTo>
                <a:cubicBezTo>
                  <a:pt x="6751" y="939"/>
                  <a:pt x="6827" y="965"/>
                  <a:pt x="6855" y="1015"/>
                </a:cubicBezTo>
                <a:lnTo>
                  <a:pt x="6855" y="754"/>
                </a:lnTo>
                <a:close/>
                <a:moveTo>
                  <a:pt x="6848" y="1185"/>
                </a:moveTo>
                <a:cubicBezTo>
                  <a:pt x="6848" y="1104"/>
                  <a:pt x="6785" y="1048"/>
                  <a:pt x="6711" y="1048"/>
                </a:cubicBezTo>
                <a:cubicBezTo>
                  <a:pt x="6638" y="1048"/>
                  <a:pt x="6578" y="1100"/>
                  <a:pt x="6578" y="1185"/>
                </a:cubicBezTo>
                <a:cubicBezTo>
                  <a:pt x="6578" y="1268"/>
                  <a:pt x="6637" y="1324"/>
                  <a:pt x="6711" y="1324"/>
                </a:cubicBezTo>
                <a:cubicBezTo>
                  <a:pt x="6785" y="1324"/>
                  <a:pt x="6848" y="1271"/>
                  <a:pt x="6848" y="1185"/>
                </a:cubicBezTo>
                <a:close/>
                <a:moveTo>
                  <a:pt x="7278" y="1132"/>
                </a:moveTo>
                <a:cubicBezTo>
                  <a:pt x="7220" y="1128"/>
                  <a:pt x="7191" y="1111"/>
                  <a:pt x="7191" y="1080"/>
                </a:cubicBezTo>
                <a:cubicBezTo>
                  <a:pt x="7191" y="1051"/>
                  <a:pt x="7220" y="1034"/>
                  <a:pt x="7276" y="1034"/>
                </a:cubicBezTo>
                <a:cubicBezTo>
                  <a:pt x="7321" y="1034"/>
                  <a:pt x="7359" y="1045"/>
                  <a:pt x="7393" y="1076"/>
                </a:cubicBezTo>
                <a:cubicBezTo>
                  <a:pt x="7457" y="999"/>
                  <a:pt x="7457" y="999"/>
                  <a:pt x="7457" y="999"/>
                </a:cubicBezTo>
                <a:cubicBezTo>
                  <a:pt x="7403" y="953"/>
                  <a:pt x="7348" y="938"/>
                  <a:pt x="7275" y="938"/>
                </a:cubicBezTo>
                <a:cubicBezTo>
                  <a:pt x="7189" y="938"/>
                  <a:pt x="7076" y="975"/>
                  <a:pt x="7076" y="1084"/>
                </a:cubicBezTo>
                <a:cubicBezTo>
                  <a:pt x="7076" y="1191"/>
                  <a:pt x="7183" y="1222"/>
                  <a:pt x="7271" y="1230"/>
                </a:cubicBezTo>
                <a:cubicBezTo>
                  <a:pt x="7338" y="1234"/>
                  <a:pt x="7364" y="1252"/>
                  <a:pt x="7364" y="1283"/>
                </a:cubicBezTo>
                <a:cubicBezTo>
                  <a:pt x="7364" y="1317"/>
                  <a:pt x="7326" y="1335"/>
                  <a:pt x="7283" y="1335"/>
                </a:cubicBezTo>
                <a:cubicBezTo>
                  <a:pt x="7230" y="1335"/>
                  <a:pt x="7163" y="1317"/>
                  <a:pt x="7117" y="1269"/>
                </a:cubicBezTo>
                <a:cubicBezTo>
                  <a:pt x="7060" y="1352"/>
                  <a:pt x="7060" y="1352"/>
                  <a:pt x="7060" y="1352"/>
                </a:cubicBezTo>
                <a:cubicBezTo>
                  <a:pt x="7130" y="1423"/>
                  <a:pt x="7202" y="1436"/>
                  <a:pt x="7277" y="1436"/>
                </a:cubicBezTo>
                <a:cubicBezTo>
                  <a:pt x="7411" y="1436"/>
                  <a:pt x="7479" y="1364"/>
                  <a:pt x="7479" y="1281"/>
                </a:cubicBezTo>
                <a:cubicBezTo>
                  <a:pt x="7479" y="1158"/>
                  <a:pt x="7367" y="1137"/>
                  <a:pt x="7278" y="1132"/>
                </a:cubicBezTo>
                <a:close/>
                <a:moveTo>
                  <a:pt x="7687" y="1005"/>
                </a:moveTo>
                <a:cubicBezTo>
                  <a:pt x="7679" y="951"/>
                  <a:pt x="7679" y="951"/>
                  <a:pt x="7679" y="951"/>
                </a:cubicBezTo>
                <a:cubicBezTo>
                  <a:pt x="7571" y="951"/>
                  <a:pt x="7571" y="951"/>
                  <a:pt x="7571" y="951"/>
                </a:cubicBezTo>
                <a:cubicBezTo>
                  <a:pt x="7571" y="1420"/>
                  <a:pt x="7571" y="1420"/>
                  <a:pt x="7571" y="1420"/>
                </a:cubicBezTo>
                <a:cubicBezTo>
                  <a:pt x="7687" y="1420"/>
                  <a:pt x="7687" y="1420"/>
                  <a:pt x="7687" y="1420"/>
                </a:cubicBezTo>
                <a:cubicBezTo>
                  <a:pt x="7687" y="1173"/>
                  <a:pt x="7687" y="1173"/>
                  <a:pt x="7687" y="1173"/>
                </a:cubicBezTo>
                <a:cubicBezTo>
                  <a:pt x="7687" y="1085"/>
                  <a:pt x="7743" y="1054"/>
                  <a:pt x="7804" y="1054"/>
                </a:cubicBezTo>
                <a:cubicBezTo>
                  <a:pt x="7842" y="1054"/>
                  <a:pt x="7864" y="1066"/>
                  <a:pt x="7888" y="1084"/>
                </a:cubicBezTo>
                <a:cubicBezTo>
                  <a:pt x="7941" y="983"/>
                  <a:pt x="7941" y="983"/>
                  <a:pt x="7941" y="983"/>
                </a:cubicBezTo>
                <a:cubicBezTo>
                  <a:pt x="7915" y="959"/>
                  <a:pt x="7868" y="939"/>
                  <a:pt x="7820" y="939"/>
                </a:cubicBezTo>
                <a:cubicBezTo>
                  <a:pt x="7773" y="939"/>
                  <a:pt x="7721" y="948"/>
                  <a:pt x="7687" y="1005"/>
                </a:cubicBezTo>
                <a:close/>
                <a:moveTo>
                  <a:pt x="8451" y="1185"/>
                </a:moveTo>
                <a:cubicBezTo>
                  <a:pt x="8451" y="1199"/>
                  <a:pt x="8450" y="1214"/>
                  <a:pt x="8449" y="1229"/>
                </a:cubicBezTo>
                <a:cubicBezTo>
                  <a:pt x="8082" y="1229"/>
                  <a:pt x="8082" y="1229"/>
                  <a:pt x="8082" y="1229"/>
                </a:cubicBezTo>
                <a:cubicBezTo>
                  <a:pt x="8090" y="1287"/>
                  <a:pt x="8140" y="1329"/>
                  <a:pt x="8223" y="1329"/>
                </a:cubicBezTo>
                <a:cubicBezTo>
                  <a:pt x="8265" y="1329"/>
                  <a:pt x="8321" y="1313"/>
                  <a:pt x="8348" y="1285"/>
                </a:cubicBezTo>
                <a:cubicBezTo>
                  <a:pt x="8423" y="1359"/>
                  <a:pt x="8423" y="1359"/>
                  <a:pt x="8423" y="1359"/>
                </a:cubicBezTo>
                <a:cubicBezTo>
                  <a:pt x="8372" y="1409"/>
                  <a:pt x="8293" y="1435"/>
                  <a:pt x="8221" y="1435"/>
                </a:cubicBezTo>
                <a:cubicBezTo>
                  <a:pt x="8059" y="1435"/>
                  <a:pt x="7962" y="1334"/>
                  <a:pt x="7962" y="1184"/>
                </a:cubicBezTo>
                <a:cubicBezTo>
                  <a:pt x="7962" y="1041"/>
                  <a:pt x="8060" y="938"/>
                  <a:pt x="8212" y="938"/>
                </a:cubicBezTo>
                <a:cubicBezTo>
                  <a:pt x="8356" y="938"/>
                  <a:pt x="8451" y="1021"/>
                  <a:pt x="8451" y="1185"/>
                </a:cubicBezTo>
                <a:close/>
                <a:moveTo>
                  <a:pt x="8338" y="1133"/>
                </a:moveTo>
                <a:cubicBezTo>
                  <a:pt x="8330" y="1072"/>
                  <a:pt x="8284" y="1041"/>
                  <a:pt x="8216" y="1041"/>
                </a:cubicBezTo>
                <a:cubicBezTo>
                  <a:pt x="8152" y="1041"/>
                  <a:pt x="8103" y="1072"/>
                  <a:pt x="8084" y="1133"/>
                </a:cubicBezTo>
                <a:lnTo>
                  <a:pt x="8338" y="1133"/>
                </a:lnTo>
                <a:close/>
                <a:moveTo>
                  <a:pt x="9032" y="968"/>
                </a:moveTo>
                <a:cubicBezTo>
                  <a:pt x="8973" y="1036"/>
                  <a:pt x="8973" y="1036"/>
                  <a:pt x="8973" y="1036"/>
                </a:cubicBezTo>
                <a:cubicBezTo>
                  <a:pt x="9014" y="1085"/>
                  <a:pt x="9028" y="1128"/>
                  <a:pt x="9028" y="1177"/>
                </a:cubicBezTo>
                <a:cubicBezTo>
                  <a:pt x="9028" y="1260"/>
                  <a:pt x="8989" y="1318"/>
                  <a:pt x="8911" y="1353"/>
                </a:cubicBezTo>
                <a:cubicBezTo>
                  <a:pt x="9011" y="1388"/>
                  <a:pt x="9028" y="1460"/>
                  <a:pt x="9028" y="1505"/>
                </a:cubicBezTo>
                <a:cubicBezTo>
                  <a:pt x="9028" y="1639"/>
                  <a:pt x="8897" y="1703"/>
                  <a:pt x="8771" y="1703"/>
                </a:cubicBezTo>
                <a:cubicBezTo>
                  <a:pt x="8608" y="1703"/>
                  <a:pt x="8513" y="1622"/>
                  <a:pt x="8518" y="1487"/>
                </a:cubicBezTo>
                <a:cubicBezTo>
                  <a:pt x="8633" y="1487"/>
                  <a:pt x="8633" y="1487"/>
                  <a:pt x="8633" y="1487"/>
                </a:cubicBezTo>
                <a:cubicBezTo>
                  <a:pt x="8628" y="1552"/>
                  <a:pt x="8698" y="1591"/>
                  <a:pt x="8771" y="1591"/>
                </a:cubicBezTo>
                <a:cubicBezTo>
                  <a:pt x="8836" y="1591"/>
                  <a:pt x="8907" y="1563"/>
                  <a:pt x="8907" y="1505"/>
                </a:cubicBezTo>
                <a:cubicBezTo>
                  <a:pt x="8907" y="1448"/>
                  <a:pt x="8861" y="1413"/>
                  <a:pt x="8773" y="1413"/>
                </a:cubicBezTo>
                <a:cubicBezTo>
                  <a:pt x="8618" y="1413"/>
                  <a:pt x="8516" y="1324"/>
                  <a:pt x="8516" y="1177"/>
                </a:cubicBezTo>
                <a:cubicBezTo>
                  <a:pt x="8516" y="1018"/>
                  <a:pt x="8642" y="938"/>
                  <a:pt x="8773" y="938"/>
                </a:cubicBezTo>
                <a:cubicBezTo>
                  <a:pt x="8809" y="938"/>
                  <a:pt x="8862" y="946"/>
                  <a:pt x="8894" y="968"/>
                </a:cubicBezTo>
                <a:cubicBezTo>
                  <a:pt x="8947" y="903"/>
                  <a:pt x="8947" y="903"/>
                  <a:pt x="8947" y="903"/>
                </a:cubicBezTo>
                <a:lnTo>
                  <a:pt x="9032" y="968"/>
                </a:lnTo>
                <a:close/>
                <a:moveTo>
                  <a:pt x="8911" y="1177"/>
                </a:moveTo>
                <a:cubicBezTo>
                  <a:pt x="8911" y="1096"/>
                  <a:pt x="8850" y="1046"/>
                  <a:pt x="8773" y="1046"/>
                </a:cubicBezTo>
                <a:cubicBezTo>
                  <a:pt x="8697" y="1046"/>
                  <a:pt x="8632" y="1089"/>
                  <a:pt x="8632" y="1177"/>
                </a:cubicBezTo>
                <a:cubicBezTo>
                  <a:pt x="8632" y="1258"/>
                  <a:pt x="8697" y="1306"/>
                  <a:pt x="8773" y="1306"/>
                </a:cubicBezTo>
                <a:cubicBezTo>
                  <a:pt x="8850" y="1306"/>
                  <a:pt x="8911" y="1257"/>
                  <a:pt x="8911" y="1177"/>
                </a:cubicBezTo>
                <a:close/>
                <a:moveTo>
                  <a:pt x="9190" y="751"/>
                </a:moveTo>
                <a:cubicBezTo>
                  <a:pt x="9155" y="751"/>
                  <a:pt x="9121" y="773"/>
                  <a:pt x="9121" y="818"/>
                </a:cubicBezTo>
                <a:cubicBezTo>
                  <a:pt x="9121" y="864"/>
                  <a:pt x="9155" y="886"/>
                  <a:pt x="9190" y="886"/>
                </a:cubicBezTo>
                <a:cubicBezTo>
                  <a:pt x="9224" y="886"/>
                  <a:pt x="9258" y="864"/>
                  <a:pt x="9258" y="818"/>
                </a:cubicBezTo>
                <a:cubicBezTo>
                  <a:pt x="9258" y="773"/>
                  <a:pt x="9224" y="751"/>
                  <a:pt x="9190" y="751"/>
                </a:cubicBezTo>
                <a:close/>
                <a:moveTo>
                  <a:pt x="9131" y="1420"/>
                </a:moveTo>
                <a:cubicBezTo>
                  <a:pt x="9248" y="1420"/>
                  <a:pt x="9248" y="1420"/>
                  <a:pt x="9248" y="1420"/>
                </a:cubicBezTo>
                <a:cubicBezTo>
                  <a:pt x="9248" y="949"/>
                  <a:pt x="9248" y="949"/>
                  <a:pt x="9248" y="949"/>
                </a:cubicBezTo>
                <a:cubicBezTo>
                  <a:pt x="9131" y="949"/>
                  <a:pt x="9131" y="949"/>
                  <a:pt x="9131" y="949"/>
                </a:cubicBezTo>
                <a:lnTo>
                  <a:pt x="9131" y="1420"/>
                </a:lnTo>
                <a:close/>
                <a:moveTo>
                  <a:pt x="9836" y="1186"/>
                </a:moveTo>
                <a:cubicBezTo>
                  <a:pt x="9836" y="1323"/>
                  <a:pt x="9742" y="1434"/>
                  <a:pt x="9589" y="1434"/>
                </a:cubicBezTo>
                <a:cubicBezTo>
                  <a:pt x="9435" y="1434"/>
                  <a:pt x="9343" y="1323"/>
                  <a:pt x="9343" y="1186"/>
                </a:cubicBezTo>
                <a:cubicBezTo>
                  <a:pt x="9343" y="1052"/>
                  <a:pt x="9438" y="939"/>
                  <a:pt x="9588" y="939"/>
                </a:cubicBezTo>
                <a:cubicBezTo>
                  <a:pt x="9738" y="939"/>
                  <a:pt x="9836" y="1052"/>
                  <a:pt x="9836" y="1186"/>
                </a:cubicBezTo>
                <a:close/>
                <a:moveTo>
                  <a:pt x="9717" y="1186"/>
                </a:moveTo>
                <a:cubicBezTo>
                  <a:pt x="9717" y="1116"/>
                  <a:pt x="9667" y="1047"/>
                  <a:pt x="9589" y="1047"/>
                </a:cubicBezTo>
                <a:cubicBezTo>
                  <a:pt x="9505" y="1047"/>
                  <a:pt x="9461" y="1116"/>
                  <a:pt x="9461" y="1186"/>
                </a:cubicBezTo>
                <a:cubicBezTo>
                  <a:pt x="9461" y="1257"/>
                  <a:pt x="9504" y="1325"/>
                  <a:pt x="9589" y="1325"/>
                </a:cubicBezTo>
                <a:cubicBezTo>
                  <a:pt x="9674" y="1325"/>
                  <a:pt x="9717" y="1257"/>
                  <a:pt x="9717" y="1186"/>
                </a:cubicBezTo>
                <a:close/>
                <a:moveTo>
                  <a:pt x="399" y="614"/>
                </a:moveTo>
                <a:cubicBezTo>
                  <a:pt x="0" y="614"/>
                  <a:pt x="0" y="614"/>
                  <a:pt x="0" y="614"/>
                </a:cubicBezTo>
                <a:cubicBezTo>
                  <a:pt x="0" y="1013"/>
                  <a:pt x="0" y="1013"/>
                  <a:pt x="0" y="1013"/>
                </a:cubicBezTo>
                <a:cubicBezTo>
                  <a:pt x="399" y="1013"/>
                  <a:pt x="399" y="1013"/>
                  <a:pt x="399" y="1013"/>
                </a:cubicBezTo>
                <a:lnTo>
                  <a:pt x="399" y="614"/>
                </a:lnTo>
                <a:close/>
                <a:moveTo>
                  <a:pt x="1014" y="614"/>
                </a:moveTo>
                <a:cubicBezTo>
                  <a:pt x="615" y="614"/>
                  <a:pt x="615" y="614"/>
                  <a:pt x="615" y="614"/>
                </a:cubicBezTo>
                <a:cubicBezTo>
                  <a:pt x="615" y="1013"/>
                  <a:pt x="615" y="1013"/>
                  <a:pt x="615" y="1013"/>
                </a:cubicBezTo>
                <a:cubicBezTo>
                  <a:pt x="1014" y="1013"/>
                  <a:pt x="1014" y="1013"/>
                  <a:pt x="1014" y="1013"/>
                </a:cubicBezTo>
                <a:lnTo>
                  <a:pt x="1014" y="614"/>
                </a:lnTo>
                <a:close/>
                <a:moveTo>
                  <a:pt x="39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399"/>
                  <a:pt x="0" y="399"/>
                  <a:pt x="0" y="399"/>
                </a:cubicBezTo>
                <a:cubicBezTo>
                  <a:pt x="399" y="399"/>
                  <a:pt x="399" y="399"/>
                  <a:pt x="399" y="399"/>
                </a:cubicBezTo>
                <a:lnTo>
                  <a:pt x="399" y="0"/>
                </a:lnTo>
                <a:close/>
                <a:moveTo>
                  <a:pt x="1014" y="0"/>
                </a:moveTo>
                <a:cubicBezTo>
                  <a:pt x="615" y="0"/>
                  <a:pt x="615" y="0"/>
                  <a:pt x="615" y="0"/>
                </a:cubicBezTo>
                <a:cubicBezTo>
                  <a:pt x="615" y="399"/>
                  <a:pt x="615" y="399"/>
                  <a:pt x="615" y="399"/>
                </a:cubicBezTo>
                <a:cubicBezTo>
                  <a:pt x="1014" y="399"/>
                  <a:pt x="1014" y="399"/>
                  <a:pt x="1014" y="399"/>
                </a:cubicBezTo>
                <a:lnTo>
                  <a:pt x="1014" y="0"/>
                </a:lnTo>
                <a:close/>
                <a:moveTo>
                  <a:pt x="0" y="1229"/>
                </a:moveTo>
                <a:cubicBezTo>
                  <a:pt x="0" y="1531"/>
                  <a:pt x="0" y="1531"/>
                  <a:pt x="0" y="1531"/>
                </a:cubicBezTo>
                <a:cubicBezTo>
                  <a:pt x="0" y="2113"/>
                  <a:pt x="469" y="2488"/>
                  <a:pt x="1009" y="2488"/>
                </a:cubicBezTo>
                <a:cubicBezTo>
                  <a:pt x="1009" y="2488"/>
                  <a:pt x="1013" y="2488"/>
                  <a:pt x="1014" y="2488"/>
                </a:cubicBezTo>
                <a:cubicBezTo>
                  <a:pt x="1014" y="1229"/>
                  <a:pt x="1014" y="1229"/>
                  <a:pt x="1014" y="1229"/>
                </a:cubicBezTo>
                <a:lnTo>
                  <a:pt x="0" y="1229"/>
                </a:lnTo>
                <a:close/>
              </a:path>
            </a:pathLst>
          </a:custGeom>
          <a:solidFill>
            <a:srgbClr val="D10A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7" name="Frame 5">
            <a:extLst>
              <a:ext uri="{FF2B5EF4-FFF2-40B4-BE49-F238E27FC236}">
                <a16:creationId xmlns:a16="http://schemas.microsoft.com/office/drawing/2014/main" id="{FF54C130-BCE3-63E5-C311-52744E3A6B0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639763" y="317500"/>
            <a:ext cx="320675" cy="695325"/>
          </a:xfrm>
          <a:custGeom>
            <a:avLst/>
            <a:gdLst>
              <a:gd name="T0" fmla="*/ 0 w 1008"/>
              <a:gd name="T1" fmla="*/ 1229 h 2191"/>
              <a:gd name="T2" fmla="*/ 385 w 1008"/>
              <a:gd name="T3" fmla="*/ 1229 h 2191"/>
              <a:gd name="T4" fmla="*/ 434 w 1008"/>
              <a:gd name="T5" fmla="*/ 1229 h 2191"/>
              <a:gd name="T6" fmla="*/ 444 w 1008"/>
              <a:gd name="T7" fmla="*/ 1229 h 2191"/>
              <a:gd name="T8" fmla="*/ 781 w 1008"/>
              <a:gd name="T9" fmla="*/ 1567 h 2191"/>
              <a:gd name="T10" fmla="*/ 449 w 1008"/>
              <a:gd name="T11" fmla="*/ 1896 h 2191"/>
              <a:gd name="T12" fmla="*/ 739 w 1008"/>
              <a:gd name="T13" fmla="*/ 2191 h 2191"/>
              <a:gd name="T14" fmla="*/ 1008 w 1008"/>
              <a:gd name="T15" fmla="*/ 1495 h 2191"/>
              <a:gd name="T16" fmla="*/ 1008 w 1008"/>
              <a:gd name="T17" fmla="*/ 0 h 2191"/>
              <a:gd name="T18" fmla="*/ 0 w 1008"/>
              <a:gd name="T19" fmla="*/ 1229 h 2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08" h="2191">
                <a:moveTo>
                  <a:pt x="0" y="1229"/>
                </a:moveTo>
                <a:cubicBezTo>
                  <a:pt x="385" y="1229"/>
                  <a:pt x="385" y="1229"/>
                  <a:pt x="385" y="1229"/>
                </a:cubicBezTo>
                <a:cubicBezTo>
                  <a:pt x="389" y="1229"/>
                  <a:pt x="430" y="1229"/>
                  <a:pt x="434" y="1229"/>
                </a:cubicBezTo>
                <a:cubicBezTo>
                  <a:pt x="437" y="1229"/>
                  <a:pt x="440" y="1229"/>
                  <a:pt x="444" y="1229"/>
                </a:cubicBezTo>
                <a:cubicBezTo>
                  <a:pt x="630" y="1229"/>
                  <a:pt x="781" y="1380"/>
                  <a:pt x="781" y="1567"/>
                </a:cubicBezTo>
                <a:cubicBezTo>
                  <a:pt x="781" y="1735"/>
                  <a:pt x="648" y="1896"/>
                  <a:pt x="449" y="1896"/>
                </a:cubicBezTo>
                <a:cubicBezTo>
                  <a:pt x="739" y="2191"/>
                  <a:pt x="739" y="2191"/>
                  <a:pt x="739" y="2191"/>
                </a:cubicBezTo>
                <a:cubicBezTo>
                  <a:pt x="915" y="2004"/>
                  <a:pt x="1008" y="1769"/>
                  <a:pt x="1008" y="1495"/>
                </a:cubicBezTo>
                <a:cubicBezTo>
                  <a:pt x="1008" y="0"/>
                  <a:pt x="1008" y="0"/>
                  <a:pt x="1008" y="0"/>
                </a:cubicBezTo>
                <a:lnTo>
                  <a:pt x="0" y="1229"/>
                </a:lnTo>
                <a:close/>
              </a:path>
            </a:pathLst>
          </a:custGeom>
          <a:solidFill>
            <a:srgbClr val="F28C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BB7A6A5-07D9-7298-4D74-8AA4A2E8FC3D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741363" y="6499225"/>
            <a:ext cx="44450" cy="42863"/>
          </a:xfrm>
          <a:prstGeom prst="rect">
            <a:avLst/>
          </a:prstGeom>
          <a:solidFill>
            <a:srgbClr val="D10A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Frame 7">
            <a:extLst>
              <a:ext uri="{FF2B5EF4-FFF2-40B4-BE49-F238E27FC236}">
                <a16:creationId xmlns:a16="http://schemas.microsoft.com/office/drawing/2014/main" id="{FBE0B74B-A624-7882-1FF5-0E0B389EB36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17500" y="6340475"/>
            <a:ext cx="714375" cy="203200"/>
          </a:xfrm>
          <a:custGeom>
            <a:avLst/>
            <a:gdLst>
              <a:gd name="T0" fmla="*/ 1193 w 2246"/>
              <a:gd name="T1" fmla="*/ 192 h 640"/>
              <a:gd name="T2" fmla="*/ 1110 w 2246"/>
              <a:gd name="T3" fmla="*/ 629 h 640"/>
              <a:gd name="T4" fmla="*/ 1099 w 2246"/>
              <a:gd name="T5" fmla="*/ 565 h 640"/>
              <a:gd name="T6" fmla="*/ 958 w 2246"/>
              <a:gd name="T7" fmla="*/ 640 h 640"/>
              <a:gd name="T8" fmla="*/ 823 w 2246"/>
              <a:gd name="T9" fmla="*/ 466 h 640"/>
              <a:gd name="T10" fmla="*/ 926 w 2246"/>
              <a:gd name="T11" fmla="*/ 192 h 640"/>
              <a:gd name="T12" fmla="*/ 942 w 2246"/>
              <a:gd name="T13" fmla="*/ 529 h 640"/>
              <a:gd name="T14" fmla="*/ 1044 w 2246"/>
              <a:gd name="T15" fmla="*/ 537 h 640"/>
              <a:gd name="T16" fmla="*/ 1091 w 2246"/>
              <a:gd name="T17" fmla="*/ 192 h 640"/>
              <a:gd name="T18" fmla="*/ 647 w 2246"/>
              <a:gd name="T19" fmla="*/ 204 h 640"/>
              <a:gd name="T20" fmla="*/ 587 w 2246"/>
              <a:gd name="T21" fmla="*/ 269 h 640"/>
              <a:gd name="T22" fmla="*/ 496 w 2246"/>
              <a:gd name="T23" fmla="*/ 192 h 640"/>
              <a:gd name="T24" fmla="*/ 598 w 2246"/>
              <a:gd name="T25" fmla="*/ 629 h 640"/>
              <a:gd name="T26" fmla="*/ 647 w 2246"/>
              <a:gd name="T27" fmla="*/ 292 h 640"/>
              <a:gd name="T28" fmla="*/ 725 w 2246"/>
              <a:gd name="T29" fmla="*/ 273 h 640"/>
              <a:gd name="T30" fmla="*/ 765 w 2246"/>
              <a:gd name="T31" fmla="*/ 190 h 640"/>
              <a:gd name="T32" fmla="*/ 715 w 2246"/>
              <a:gd name="T33" fmla="*/ 181 h 640"/>
              <a:gd name="T34" fmla="*/ 233 w 2246"/>
              <a:gd name="T35" fmla="*/ 483 h 640"/>
              <a:gd name="T36" fmla="*/ 210 w 2246"/>
              <a:gd name="T37" fmla="*/ 551 h 640"/>
              <a:gd name="T38" fmla="*/ 174 w 2246"/>
              <a:gd name="T39" fmla="*/ 419 h 640"/>
              <a:gd name="T40" fmla="*/ 0 w 2246"/>
              <a:gd name="T41" fmla="*/ 192 h 640"/>
              <a:gd name="T42" fmla="*/ 271 w 2246"/>
              <a:gd name="T43" fmla="*/ 629 h 640"/>
              <a:gd name="T44" fmla="*/ 321 w 2246"/>
              <a:gd name="T45" fmla="*/ 192 h 640"/>
              <a:gd name="T46" fmla="*/ 1832 w 2246"/>
              <a:gd name="T47" fmla="*/ 181 h 640"/>
              <a:gd name="T48" fmla="*/ 1688 w 2246"/>
              <a:gd name="T49" fmla="*/ 250 h 640"/>
              <a:gd name="T50" fmla="*/ 1678 w 2246"/>
              <a:gd name="T51" fmla="*/ 192 h 640"/>
              <a:gd name="T52" fmla="*/ 1593 w 2246"/>
              <a:gd name="T53" fmla="*/ 629 h 640"/>
              <a:gd name="T54" fmla="*/ 1695 w 2246"/>
              <a:gd name="T55" fmla="*/ 323 h 640"/>
              <a:gd name="T56" fmla="*/ 1795 w 2246"/>
              <a:gd name="T57" fmla="*/ 269 h 640"/>
              <a:gd name="T58" fmla="*/ 1864 w 2246"/>
              <a:gd name="T59" fmla="*/ 368 h 640"/>
              <a:gd name="T60" fmla="*/ 1966 w 2246"/>
              <a:gd name="T61" fmla="*/ 629 h 640"/>
              <a:gd name="T62" fmla="*/ 1934 w 2246"/>
              <a:gd name="T63" fmla="*/ 226 h 640"/>
              <a:gd name="T64" fmla="*/ 2233 w 2246"/>
              <a:gd name="T65" fmla="*/ 552 h 640"/>
              <a:gd name="T66" fmla="*/ 2218 w 2246"/>
              <a:gd name="T67" fmla="*/ 554 h 640"/>
              <a:gd name="T68" fmla="*/ 2194 w 2246"/>
              <a:gd name="T69" fmla="*/ 520 h 640"/>
              <a:gd name="T70" fmla="*/ 2092 w 2246"/>
              <a:gd name="T71" fmla="*/ 0 h 640"/>
              <a:gd name="T72" fmla="*/ 2102 w 2246"/>
              <a:gd name="T73" fmla="*/ 581 h 640"/>
              <a:gd name="T74" fmla="*/ 2192 w 2246"/>
              <a:gd name="T75" fmla="*/ 638 h 640"/>
              <a:gd name="T76" fmla="*/ 2246 w 2246"/>
              <a:gd name="T77" fmla="*/ 629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246" h="640">
                <a:moveTo>
                  <a:pt x="1091" y="192"/>
                </a:moveTo>
                <a:cubicBezTo>
                  <a:pt x="1193" y="192"/>
                  <a:pt x="1193" y="192"/>
                  <a:pt x="1193" y="192"/>
                </a:cubicBezTo>
                <a:cubicBezTo>
                  <a:pt x="1193" y="629"/>
                  <a:pt x="1193" y="629"/>
                  <a:pt x="1193" y="629"/>
                </a:cubicBezTo>
                <a:cubicBezTo>
                  <a:pt x="1110" y="629"/>
                  <a:pt x="1110" y="629"/>
                  <a:pt x="1110" y="629"/>
                </a:cubicBezTo>
                <a:cubicBezTo>
                  <a:pt x="1101" y="565"/>
                  <a:pt x="1101" y="565"/>
                  <a:pt x="1101" y="565"/>
                </a:cubicBezTo>
                <a:cubicBezTo>
                  <a:pt x="1099" y="565"/>
                  <a:pt x="1099" y="565"/>
                  <a:pt x="1099" y="565"/>
                </a:cubicBezTo>
                <a:cubicBezTo>
                  <a:pt x="1080" y="587"/>
                  <a:pt x="1059" y="606"/>
                  <a:pt x="1036" y="619"/>
                </a:cubicBezTo>
                <a:cubicBezTo>
                  <a:pt x="1014" y="633"/>
                  <a:pt x="988" y="640"/>
                  <a:pt x="958" y="640"/>
                </a:cubicBezTo>
                <a:cubicBezTo>
                  <a:pt x="911" y="640"/>
                  <a:pt x="877" y="625"/>
                  <a:pt x="856" y="594"/>
                </a:cubicBezTo>
                <a:cubicBezTo>
                  <a:pt x="834" y="564"/>
                  <a:pt x="823" y="521"/>
                  <a:pt x="823" y="466"/>
                </a:cubicBezTo>
                <a:cubicBezTo>
                  <a:pt x="823" y="192"/>
                  <a:pt x="823" y="192"/>
                  <a:pt x="823" y="192"/>
                </a:cubicBezTo>
                <a:cubicBezTo>
                  <a:pt x="926" y="192"/>
                  <a:pt x="926" y="192"/>
                  <a:pt x="926" y="192"/>
                </a:cubicBezTo>
                <a:cubicBezTo>
                  <a:pt x="926" y="453"/>
                  <a:pt x="926" y="453"/>
                  <a:pt x="926" y="453"/>
                </a:cubicBezTo>
                <a:cubicBezTo>
                  <a:pt x="926" y="489"/>
                  <a:pt x="931" y="514"/>
                  <a:pt x="942" y="529"/>
                </a:cubicBezTo>
                <a:cubicBezTo>
                  <a:pt x="953" y="544"/>
                  <a:pt x="970" y="551"/>
                  <a:pt x="994" y="551"/>
                </a:cubicBezTo>
                <a:cubicBezTo>
                  <a:pt x="1013" y="551"/>
                  <a:pt x="1029" y="547"/>
                  <a:pt x="1044" y="537"/>
                </a:cubicBezTo>
                <a:cubicBezTo>
                  <a:pt x="1059" y="528"/>
                  <a:pt x="1074" y="512"/>
                  <a:pt x="1091" y="491"/>
                </a:cubicBezTo>
                <a:lnTo>
                  <a:pt x="1091" y="192"/>
                </a:lnTo>
                <a:close/>
                <a:moveTo>
                  <a:pt x="715" y="181"/>
                </a:moveTo>
                <a:cubicBezTo>
                  <a:pt x="691" y="181"/>
                  <a:pt x="668" y="188"/>
                  <a:pt x="647" y="204"/>
                </a:cubicBezTo>
                <a:cubicBezTo>
                  <a:pt x="625" y="219"/>
                  <a:pt x="606" y="241"/>
                  <a:pt x="591" y="269"/>
                </a:cubicBezTo>
                <a:cubicBezTo>
                  <a:pt x="587" y="269"/>
                  <a:pt x="587" y="269"/>
                  <a:pt x="587" y="269"/>
                </a:cubicBezTo>
                <a:cubicBezTo>
                  <a:pt x="580" y="192"/>
                  <a:pt x="580" y="192"/>
                  <a:pt x="580" y="192"/>
                </a:cubicBezTo>
                <a:cubicBezTo>
                  <a:pt x="496" y="192"/>
                  <a:pt x="496" y="192"/>
                  <a:pt x="496" y="192"/>
                </a:cubicBezTo>
                <a:cubicBezTo>
                  <a:pt x="496" y="629"/>
                  <a:pt x="496" y="629"/>
                  <a:pt x="496" y="629"/>
                </a:cubicBezTo>
                <a:cubicBezTo>
                  <a:pt x="598" y="629"/>
                  <a:pt x="598" y="629"/>
                  <a:pt x="598" y="629"/>
                </a:cubicBezTo>
                <a:cubicBezTo>
                  <a:pt x="598" y="362"/>
                  <a:pt x="598" y="362"/>
                  <a:pt x="598" y="362"/>
                </a:cubicBezTo>
                <a:cubicBezTo>
                  <a:pt x="612" y="328"/>
                  <a:pt x="628" y="305"/>
                  <a:pt x="647" y="292"/>
                </a:cubicBezTo>
                <a:cubicBezTo>
                  <a:pt x="666" y="278"/>
                  <a:pt x="684" y="272"/>
                  <a:pt x="701" y="272"/>
                </a:cubicBezTo>
                <a:cubicBezTo>
                  <a:pt x="711" y="272"/>
                  <a:pt x="719" y="272"/>
                  <a:pt x="725" y="273"/>
                </a:cubicBezTo>
                <a:cubicBezTo>
                  <a:pt x="730" y="274"/>
                  <a:pt x="737" y="275"/>
                  <a:pt x="744" y="277"/>
                </a:cubicBezTo>
                <a:cubicBezTo>
                  <a:pt x="765" y="190"/>
                  <a:pt x="765" y="190"/>
                  <a:pt x="765" y="190"/>
                </a:cubicBezTo>
                <a:cubicBezTo>
                  <a:pt x="758" y="186"/>
                  <a:pt x="751" y="184"/>
                  <a:pt x="743" y="183"/>
                </a:cubicBezTo>
                <a:cubicBezTo>
                  <a:pt x="736" y="181"/>
                  <a:pt x="726" y="181"/>
                  <a:pt x="715" y="181"/>
                </a:cubicBezTo>
                <a:close/>
                <a:moveTo>
                  <a:pt x="251" y="419"/>
                </a:moveTo>
                <a:cubicBezTo>
                  <a:pt x="245" y="440"/>
                  <a:pt x="239" y="461"/>
                  <a:pt x="233" y="483"/>
                </a:cubicBezTo>
                <a:cubicBezTo>
                  <a:pt x="227" y="506"/>
                  <a:pt x="220" y="528"/>
                  <a:pt x="214" y="551"/>
                </a:cubicBezTo>
                <a:cubicBezTo>
                  <a:pt x="210" y="551"/>
                  <a:pt x="210" y="551"/>
                  <a:pt x="210" y="551"/>
                </a:cubicBezTo>
                <a:cubicBezTo>
                  <a:pt x="204" y="528"/>
                  <a:pt x="198" y="506"/>
                  <a:pt x="192" y="483"/>
                </a:cubicBezTo>
                <a:cubicBezTo>
                  <a:pt x="186" y="461"/>
                  <a:pt x="180" y="440"/>
                  <a:pt x="174" y="419"/>
                </a:cubicBezTo>
                <a:cubicBezTo>
                  <a:pt x="104" y="192"/>
                  <a:pt x="104" y="192"/>
                  <a:pt x="104" y="192"/>
                </a:cubicBezTo>
                <a:cubicBezTo>
                  <a:pt x="0" y="192"/>
                  <a:pt x="0" y="192"/>
                  <a:pt x="0" y="192"/>
                </a:cubicBezTo>
                <a:cubicBezTo>
                  <a:pt x="152" y="629"/>
                  <a:pt x="152" y="629"/>
                  <a:pt x="152" y="629"/>
                </a:cubicBezTo>
                <a:cubicBezTo>
                  <a:pt x="271" y="629"/>
                  <a:pt x="271" y="629"/>
                  <a:pt x="271" y="629"/>
                </a:cubicBezTo>
                <a:cubicBezTo>
                  <a:pt x="420" y="192"/>
                  <a:pt x="420" y="192"/>
                  <a:pt x="420" y="192"/>
                </a:cubicBezTo>
                <a:cubicBezTo>
                  <a:pt x="321" y="192"/>
                  <a:pt x="321" y="192"/>
                  <a:pt x="321" y="192"/>
                </a:cubicBezTo>
                <a:lnTo>
                  <a:pt x="251" y="419"/>
                </a:lnTo>
                <a:close/>
                <a:moveTo>
                  <a:pt x="1832" y="181"/>
                </a:moveTo>
                <a:cubicBezTo>
                  <a:pt x="1802" y="181"/>
                  <a:pt x="1776" y="188"/>
                  <a:pt x="1752" y="201"/>
                </a:cubicBezTo>
                <a:cubicBezTo>
                  <a:pt x="1729" y="215"/>
                  <a:pt x="1708" y="231"/>
                  <a:pt x="1688" y="250"/>
                </a:cubicBezTo>
                <a:cubicBezTo>
                  <a:pt x="1685" y="250"/>
                  <a:pt x="1685" y="250"/>
                  <a:pt x="1685" y="250"/>
                </a:cubicBezTo>
                <a:cubicBezTo>
                  <a:pt x="1678" y="192"/>
                  <a:pt x="1678" y="192"/>
                  <a:pt x="1678" y="192"/>
                </a:cubicBezTo>
                <a:cubicBezTo>
                  <a:pt x="1593" y="192"/>
                  <a:pt x="1593" y="192"/>
                  <a:pt x="1593" y="192"/>
                </a:cubicBezTo>
                <a:cubicBezTo>
                  <a:pt x="1593" y="629"/>
                  <a:pt x="1593" y="629"/>
                  <a:pt x="1593" y="629"/>
                </a:cubicBezTo>
                <a:cubicBezTo>
                  <a:pt x="1695" y="629"/>
                  <a:pt x="1695" y="629"/>
                  <a:pt x="1695" y="629"/>
                </a:cubicBezTo>
                <a:cubicBezTo>
                  <a:pt x="1695" y="323"/>
                  <a:pt x="1695" y="323"/>
                  <a:pt x="1695" y="323"/>
                </a:cubicBezTo>
                <a:cubicBezTo>
                  <a:pt x="1714" y="306"/>
                  <a:pt x="1730" y="292"/>
                  <a:pt x="1745" y="283"/>
                </a:cubicBezTo>
                <a:cubicBezTo>
                  <a:pt x="1759" y="274"/>
                  <a:pt x="1776" y="269"/>
                  <a:pt x="1795" y="269"/>
                </a:cubicBezTo>
                <a:cubicBezTo>
                  <a:pt x="1820" y="269"/>
                  <a:pt x="1837" y="276"/>
                  <a:pt x="1848" y="291"/>
                </a:cubicBezTo>
                <a:cubicBezTo>
                  <a:pt x="1859" y="306"/>
                  <a:pt x="1864" y="332"/>
                  <a:pt x="1864" y="368"/>
                </a:cubicBezTo>
                <a:cubicBezTo>
                  <a:pt x="1864" y="629"/>
                  <a:pt x="1864" y="629"/>
                  <a:pt x="1864" y="629"/>
                </a:cubicBezTo>
                <a:cubicBezTo>
                  <a:pt x="1966" y="629"/>
                  <a:pt x="1966" y="629"/>
                  <a:pt x="1966" y="629"/>
                </a:cubicBezTo>
                <a:cubicBezTo>
                  <a:pt x="1966" y="355"/>
                  <a:pt x="1966" y="355"/>
                  <a:pt x="1966" y="355"/>
                </a:cubicBezTo>
                <a:cubicBezTo>
                  <a:pt x="1966" y="299"/>
                  <a:pt x="1956" y="257"/>
                  <a:pt x="1934" y="226"/>
                </a:cubicBezTo>
                <a:cubicBezTo>
                  <a:pt x="1913" y="196"/>
                  <a:pt x="1879" y="181"/>
                  <a:pt x="1832" y="181"/>
                </a:cubicBezTo>
                <a:close/>
                <a:moveTo>
                  <a:pt x="2233" y="552"/>
                </a:moveTo>
                <a:cubicBezTo>
                  <a:pt x="2224" y="554"/>
                  <a:pt x="2224" y="554"/>
                  <a:pt x="2224" y="554"/>
                </a:cubicBezTo>
                <a:cubicBezTo>
                  <a:pt x="2218" y="554"/>
                  <a:pt x="2218" y="554"/>
                  <a:pt x="2218" y="554"/>
                </a:cubicBezTo>
                <a:cubicBezTo>
                  <a:pt x="2212" y="554"/>
                  <a:pt x="2206" y="552"/>
                  <a:pt x="2202" y="547"/>
                </a:cubicBezTo>
                <a:cubicBezTo>
                  <a:pt x="2197" y="542"/>
                  <a:pt x="2194" y="533"/>
                  <a:pt x="2194" y="520"/>
                </a:cubicBezTo>
                <a:cubicBezTo>
                  <a:pt x="2194" y="0"/>
                  <a:pt x="2194" y="0"/>
                  <a:pt x="2194" y="0"/>
                </a:cubicBezTo>
                <a:cubicBezTo>
                  <a:pt x="2092" y="0"/>
                  <a:pt x="2092" y="0"/>
                  <a:pt x="2092" y="0"/>
                </a:cubicBezTo>
                <a:cubicBezTo>
                  <a:pt x="2092" y="515"/>
                  <a:pt x="2092" y="515"/>
                  <a:pt x="2092" y="515"/>
                </a:cubicBezTo>
                <a:cubicBezTo>
                  <a:pt x="2092" y="540"/>
                  <a:pt x="2095" y="562"/>
                  <a:pt x="2102" y="581"/>
                </a:cubicBezTo>
                <a:cubicBezTo>
                  <a:pt x="2108" y="599"/>
                  <a:pt x="2119" y="613"/>
                  <a:pt x="2133" y="623"/>
                </a:cubicBezTo>
                <a:cubicBezTo>
                  <a:pt x="2148" y="633"/>
                  <a:pt x="2167" y="638"/>
                  <a:pt x="2192" y="638"/>
                </a:cubicBezTo>
                <a:cubicBezTo>
                  <a:pt x="2204" y="638"/>
                  <a:pt x="2214" y="637"/>
                  <a:pt x="2223" y="635"/>
                </a:cubicBezTo>
                <a:cubicBezTo>
                  <a:pt x="2233" y="633"/>
                  <a:pt x="2240" y="631"/>
                  <a:pt x="2246" y="629"/>
                </a:cubicBezTo>
                <a:lnTo>
                  <a:pt x="2233" y="5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01_***Title 8 (JU-Free)">
            <a:extLst>
              <a:ext uri="{FF2B5EF4-FFF2-40B4-BE49-F238E27FC236}">
                <a16:creationId xmlns:a16="http://schemas.microsoft.com/office/drawing/2014/main" id="{4A03FF39-61CC-8845-F1BA-18153A9445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500" y="2692400"/>
            <a:ext cx="5308600" cy="13716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5500"/>
            </a:lvl1pPr>
          </a:lstStyle>
          <a:p>
            <a:pPr marL="0" lvl="0"/>
            <a:r>
              <a:rPr lang="nl-NL"/>
              <a:t>[Titel]</a:t>
            </a:r>
          </a:p>
        </p:txBody>
      </p:sp>
      <p:sp>
        <p:nvSpPr>
          <p:cNvPr id="10" name="02_Name 9 [PHJU] (JU-Free)">
            <a:extLst>
              <a:ext uri="{FF2B5EF4-FFF2-40B4-BE49-F238E27FC236}">
                <a16:creationId xmlns:a16="http://schemas.microsoft.com/office/drawing/2014/main" id="{922951C0-E656-EDDC-9D93-C3365EBAFF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317500" y="5041900"/>
            <a:ext cx="5308600" cy="317500"/>
          </a:xfr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[Naam achternaam]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JU-LEVEL1=</a:t>
            </a:r>
            <a:r>
              <a:rPr lang="en-US" err="1"/>
              <a:t>Standaard</a:t>
            </a:r>
            <a:endParaRPr lang="nl-NL"/>
          </a:p>
          <a:p>
            <a:endParaRPr lang="nl-NL"/>
          </a:p>
        </p:txBody>
      </p:sp>
      <p:sp>
        <p:nvSpPr>
          <p:cNvPr id="11" name="03_E-mail 10 [PHJU] (JU-Free)">
            <a:extLst>
              <a:ext uri="{FF2B5EF4-FFF2-40B4-BE49-F238E27FC236}">
                <a16:creationId xmlns:a16="http://schemas.microsoft.com/office/drawing/2014/main" id="{E1A3180F-9A68-8F00-F71D-A1347751A4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317500" y="5334000"/>
            <a:ext cx="5308600" cy="31750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baseline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baseline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baseline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baseline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baseline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baseline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baseline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1800" b="0" i="0" u="none" baseline="0">
                <a:solidFill>
                  <a:schemeClr val="tx1">
                    <a:lumMod val="100000"/>
                  </a:schemeClr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nl-NL"/>
              <a:t>[E-mailadres]</a:t>
            </a:r>
          </a:p>
          <a:p>
            <a:pPr lvl="0"/>
            <a:r>
              <a:rPr lang="nl-NL"/>
              <a:t>JU-LEVEL1=Standaard</a:t>
            </a:r>
          </a:p>
        </p:txBody>
      </p:sp>
    </p:spTree>
    <p:extLst>
      <p:ext uri="{BB962C8B-B14F-4D97-AF65-F5344CB8AC3E}">
        <p14:creationId xmlns:p14="http://schemas.microsoft.com/office/powerpoint/2010/main" val="186469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[Titeldia met foto (kop 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ame 1">
            <a:extLst>
              <a:ext uri="{FF2B5EF4-FFF2-40B4-BE49-F238E27FC236}">
                <a16:creationId xmlns:a16="http://schemas.microsoft.com/office/drawing/2014/main" id="{7E26433F-30A7-2169-9801-1C2C681C35A3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17500" y="1430338"/>
            <a:ext cx="11557000" cy="5110163"/>
          </a:xfrm>
          <a:custGeom>
            <a:avLst/>
            <a:gdLst>
              <a:gd name="T0" fmla="*/ 0 w 36404"/>
              <a:gd name="T1" fmla="*/ 0 h 16097"/>
              <a:gd name="T2" fmla="*/ 0 w 36404"/>
              <a:gd name="T3" fmla="*/ 13097 h 16097"/>
              <a:gd name="T4" fmla="*/ 3001 w 36404"/>
              <a:gd name="T5" fmla="*/ 16097 h 16097"/>
              <a:gd name="T6" fmla="*/ 36404 w 36404"/>
              <a:gd name="T7" fmla="*/ 16097 h 16097"/>
              <a:gd name="T8" fmla="*/ 36404 w 36404"/>
              <a:gd name="T9" fmla="*/ 0 h 16097"/>
              <a:gd name="T10" fmla="*/ 0 w 36404"/>
              <a:gd name="T11" fmla="*/ 0 h 16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404" h="16097">
                <a:moveTo>
                  <a:pt x="0" y="0"/>
                </a:moveTo>
                <a:cubicBezTo>
                  <a:pt x="0" y="13097"/>
                  <a:pt x="0" y="13097"/>
                  <a:pt x="0" y="13097"/>
                </a:cubicBezTo>
                <a:cubicBezTo>
                  <a:pt x="0" y="14754"/>
                  <a:pt x="1344" y="16097"/>
                  <a:pt x="3001" y="16097"/>
                </a:cubicBezTo>
                <a:cubicBezTo>
                  <a:pt x="36404" y="16097"/>
                  <a:pt x="36404" y="16097"/>
                  <a:pt x="36404" y="16097"/>
                </a:cubicBezTo>
                <a:cubicBezTo>
                  <a:pt x="36404" y="0"/>
                  <a:pt x="36404" y="0"/>
                  <a:pt x="3640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BDDB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C4B9C5B-EA43-EE29-42CF-6F0B8BD2392A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0" y="5305425"/>
            <a:ext cx="4043363" cy="600075"/>
          </a:xfrm>
          <a:prstGeom prst="rect">
            <a:avLst/>
          </a:prstGeom>
          <a:solidFill>
            <a:srgbClr val="D10A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Frame 3 (JU-Free)" descr="Logo Veiligheidsregio Utrecht">
            <a:extLst>
              <a:ext uri="{FF2B5EF4-FFF2-40B4-BE49-F238E27FC236}">
                <a16:creationId xmlns:a16="http://schemas.microsoft.com/office/drawing/2014/main" id="{2F4C0A99-2513-D87C-E845-D59B47094BB4}"/>
              </a:ext>
            </a:extLst>
          </p:cNvPr>
          <p:cNvSpPr>
            <a:spLocks noGrp="1"/>
          </p:cNvSpPr>
          <p:nvPr>
            <p:ph type="body" idx="1000" hasCustomPrompt="1"/>
            <p:custDataLst>
              <p:custData r:id="rId1"/>
            </p:custDataLst>
          </p:nvPr>
        </p:nvSpPr>
        <p:spPr bwMode="auto">
          <a:xfrm>
            <a:off x="317500" y="317500"/>
            <a:ext cx="3122613" cy="795338"/>
          </a:xfrm>
          <a:custGeom>
            <a:avLst/>
            <a:gdLst>
              <a:gd name="T0" fmla="*/ 4392 w 9836"/>
              <a:gd name="T1" fmla="*/ 2397 h 2503"/>
              <a:gd name="T2" fmla="*/ 4386 w 9836"/>
              <a:gd name="T3" fmla="*/ 2109 h 2503"/>
              <a:gd name="T4" fmla="*/ 5539 w 9836"/>
              <a:gd name="T5" fmla="*/ 2238 h 2503"/>
              <a:gd name="T6" fmla="*/ 5316 w 9836"/>
              <a:gd name="T7" fmla="*/ 1821 h 2503"/>
              <a:gd name="T8" fmla="*/ 4937 w 9836"/>
              <a:gd name="T9" fmla="*/ 2503 h 2503"/>
              <a:gd name="T10" fmla="*/ 4804 w 9836"/>
              <a:gd name="T11" fmla="*/ 2256 h 2503"/>
              <a:gd name="T12" fmla="*/ 3394 w 9836"/>
              <a:gd name="T13" fmla="*/ 2328 h 2503"/>
              <a:gd name="T14" fmla="*/ 3510 w 9836"/>
              <a:gd name="T15" fmla="*/ 1886 h 2503"/>
              <a:gd name="T16" fmla="*/ 3570 w 9836"/>
              <a:gd name="T17" fmla="*/ 2395 h 2503"/>
              <a:gd name="T18" fmla="*/ 3855 w 9836"/>
              <a:gd name="T19" fmla="*/ 2241 h 2503"/>
              <a:gd name="T20" fmla="*/ 3987 w 9836"/>
              <a:gd name="T21" fmla="*/ 2007 h 2503"/>
              <a:gd name="T22" fmla="*/ 2621 w 9836"/>
              <a:gd name="T23" fmla="*/ 1822 h 2503"/>
              <a:gd name="T24" fmla="*/ 6053 w 9836"/>
              <a:gd name="T25" fmla="*/ 2381 h 2503"/>
              <a:gd name="T26" fmla="*/ 5733 w 9836"/>
              <a:gd name="T27" fmla="*/ 2021 h 2503"/>
              <a:gd name="T28" fmla="*/ 6066 w 9836"/>
              <a:gd name="T29" fmla="*/ 2121 h 2503"/>
              <a:gd name="T30" fmla="*/ 2022 w 9836"/>
              <a:gd name="T31" fmla="*/ 0 h 2503"/>
              <a:gd name="T32" fmla="*/ 1448 w 9836"/>
              <a:gd name="T33" fmla="*/ 1229 h 2503"/>
              <a:gd name="T34" fmla="*/ 0 w 9836"/>
              <a:gd name="T35" fmla="*/ 1229 h 2503"/>
              <a:gd name="T36" fmla="*/ 3101 w 9836"/>
              <a:gd name="T37" fmla="*/ 754 h 2503"/>
              <a:gd name="T38" fmla="*/ 4759 w 9836"/>
              <a:gd name="T39" fmla="*/ 1591 h 2503"/>
              <a:gd name="T40" fmla="*/ 5016 w 9836"/>
              <a:gd name="T41" fmla="*/ 1177 h 2503"/>
              <a:gd name="T42" fmla="*/ 4504 w 9836"/>
              <a:gd name="T43" fmla="*/ 1177 h 2503"/>
              <a:gd name="T44" fmla="*/ 4761 w 9836"/>
              <a:gd name="T45" fmla="*/ 1046 h 2503"/>
              <a:gd name="T46" fmla="*/ 4289 w 9836"/>
              <a:gd name="T47" fmla="*/ 949 h 2503"/>
              <a:gd name="T48" fmla="*/ 4348 w 9836"/>
              <a:gd name="T49" fmla="*/ 751 h 2503"/>
              <a:gd name="T50" fmla="*/ 3917 w 9836"/>
              <a:gd name="T51" fmla="*/ 1420 h 2503"/>
              <a:gd name="T52" fmla="*/ 3859 w 9836"/>
              <a:gd name="T53" fmla="*/ 886 h 2503"/>
              <a:gd name="T54" fmla="*/ 1014 w 9836"/>
              <a:gd name="T55" fmla="*/ 399 h 2503"/>
              <a:gd name="T56" fmla="*/ 1014 w 9836"/>
              <a:gd name="T57" fmla="*/ 1013 h 2503"/>
              <a:gd name="T58" fmla="*/ 4046 w 9836"/>
              <a:gd name="T59" fmla="*/ 1420 h 2503"/>
              <a:gd name="T60" fmla="*/ 7888 w 9836"/>
              <a:gd name="T61" fmla="*/ 1084 h 2503"/>
              <a:gd name="T62" fmla="*/ 7679 w 9836"/>
              <a:gd name="T63" fmla="*/ 951 h 2503"/>
              <a:gd name="T64" fmla="*/ 8423 w 9836"/>
              <a:gd name="T65" fmla="*/ 1359 h 2503"/>
              <a:gd name="T66" fmla="*/ 8212 w 9836"/>
              <a:gd name="T67" fmla="*/ 938 h 2503"/>
              <a:gd name="T68" fmla="*/ 9248 w 9836"/>
              <a:gd name="T69" fmla="*/ 949 h 2503"/>
              <a:gd name="T70" fmla="*/ 8773 w 9836"/>
              <a:gd name="T71" fmla="*/ 938 h 2503"/>
              <a:gd name="T72" fmla="*/ 8518 w 9836"/>
              <a:gd name="T73" fmla="*/ 1487 h 2503"/>
              <a:gd name="T74" fmla="*/ 9032 w 9836"/>
              <a:gd name="T75" fmla="*/ 968 h 2503"/>
              <a:gd name="T76" fmla="*/ 8773 w 9836"/>
              <a:gd name="T77" fmla="*/ 1306 h 2503"/>
              <a:gd name="T78" fmla="*/ 9588 w 9836"/>
              <a:gd name="T79" fmla="*/ 939 h 2503"/>
              <a:gd name="T80" fmla="*/ 9461 w 9836"/>
              <a:gd name="T81" fmla="*/ 1186 h 2503"/>
              <a:gd name="T82" fmla="*/ 5924 w 9836"/>
              <a:gd name="T83" fmla="*/ 1435 h 2503"/>
              <a:gd name="T84" fmla="*/ 6155 w 9836"/>
              <a:gd name="T85" fmla="*/ 1185 h 2503"/>
              <a:gd name="T86" fmla="*/ 3469 w 9836"/>
              <a:gd name="T87" fmla="*/ 938 h 2503"/>
              <a:gd name="T88" fmla="*/ 3340 w 9836"/>
              <a:gd name="T89" fmla="*/ 1229 h 2503"/>
              <a:gd name="T90" fmla="*/ 3595 w 9836"/>
              <a:gd name="T91" fmla="*/ 1133 h 2503"/>
              <a:gd name="T92" fmla="*/ 6247 w 9836"/>
              <a:gd name="T93" fmla="*/ 949 h 2503"/>
              <a:gd name="T94" fmla="*/ 7364 w 9836"/>
              <a:gd name="T95" fmla="*/ 1283 h 2503"/>
              <a:gd name="T96" fmla="*/ 7276 w 9836"/>
              <a:gd name="T97" fmla="*/ 1034 h 2503"/>
              <a:gd name="T98" fmla="*/ 5119 w 9836"/>
              <a:gd name="T99" fmla="*/ 754 h 2503"/>
              <a:gd name="T100" fmla="*/ 5459 w 9836"/>
              <a:gd name="T101" fmla="*/ 1420 h 2503"/>
              <a:gd name="T102" fmla="*/ 6701 w 9836"/>
              <a:gd name="T103" fmla="*/ 939 h 2503"/>
              <a:gd name="T104" fmla="*/ 6972 w 9836"/>
              <a:gd name="T105" fmla="*/ 754 h 2503"/>
              <a:gd name="T106" fmla="*/ 6848 w 9836"/>
              <a:gd name="T107" fmla="*/ 1185 h 2503"/>
              <a:gd name="T108" fmla="*/ 6374 w 9836"/>
              <a:gd name="T109" fmla="*/ 818 h 25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836" h="2503">
                <a:moveTo>
                  <a:pt x="4382" y="2006"/>
                </a:moveTo>
                <a:cubicBezTo>
                  <a:pt x="4229" y="2006"/>
                  <a:pt x="4132" y="2109"/>
                  <a:pt x="4132" y="2252"/>
                </a:cubicBezTo>
                <a:cubicBezTo>
                  <a:pt x="4132" y="2402"/>
                  <a:pt x="4229" y="2503"/>
                  <a:pt x="4390" y="2503"/>
                </a:cubicBezTo>
                <a:cubicBezTo>
                  <a:pt x="4463" y="2503"/>
                  <a:pt x="4542" y="2477"/>
                  <a:pt x="4593" y="2426"/>
                </a:cubicBezTo>
                <a:cubicBezTo>
                  <a:pt x="4518" y="2353"/>
                  <a:pt x="4518" y="2353"/>
                  <a:pt x="4518" y="2353"/>
                </a:cubicBezTo>
                <a:cubicBezTo>
                  <a:pt x="4491" y="2381"/>
                  <a:pt x="4435" y="2397"/>
                  <a:pt x="4392" y="2397"/>
                </a:cubicBezTo>
                <a:cubicBezTo>
                  <a:pt x="4309" y="2397"/>
                  <a:pt x="4260" y="2355"/>
                  <a:pt x="4252" y="2297"/>
                </a:cubicBezTo>
                <a:cubicBezTo>
                  <a:pt x="4619" y="2297"/>
                  <a:pt x="4619" y="2297"/>
                  <a:pt x="4619" y="2297"/>
                </a:cubicBezTo>
                <a:cubicBezTo>
                  <a:pt x="4620" y="2282"/>
                  <a:pt x="4621" y="2267"/>
                  <a:pt x="4621" y="2253"/>
                </a:cubicBezTo>
                <a:cubicBezTo>
                  <a:pt x="4621" y="2089"/>
                  <a:pt x="4526" y="2006"/>
                  <a:pt x="4382" y="2006"/>
                </a:cubicBezTo>
                <a:close/>
                <a:moveTo>
                  <a:pt x="4254" y="2201"/>
                </a:moveTo>
                <a:cubicBezTo>
                  <a:pt x="4272" y="2140"/>
                  <a:pt x="4322" y="2109"/>
                  <a:pt x="4386" y="2109"/>
                </a:cubicBezTo>
                <a:cubicBezTo>
                  <a:pt x="4453" y="2109"/>
                  <a:pt x="4500" y="2140"/>
                  <a:pt x="4508" y="2201"/>
                </a:cubicBezTo>
                <a:lnTo>
                  <a:pt x="4254" y="2201"/>
                </a:lnTo>
                <a:close/>
                <a:moveTo>
                  <a:pt x="5655" y="2237"/>
                </a:moveTo>
                <a:cubicBezTo>
                  <a:pt x="5655" y="2488"/>
                  <a:pt x="5655" y="2488"/>
                  <a:pt x="5655" y="2488"/>
                </a:cubicBezTo>
                <a:cubicBezTo>
                  <a:pt x="5539" y="2488"/>
                  <a:pt x="5539" y="2488"/>
                  <a:pt x="5539" y="2488"/>
                </a:cubicBezTo>
                <a:cubicBezTo>
                  <a:pt x="5539" y="2238"/>
                  <a:pt x="5539" y="2238"/>
                  <a:pt x="5539" y="2238"/>
                </a:cubicBezTo>
                <a:cubicBezTo>
                  <a:pt x="5539" y="2151"/>
                  <a:pt x="5494" y="2116"/>
                  <a:pt x="5432" y="2116"/>
                </a:cubicBezTo>
                <a:cubicBezTo>
                  <a:pt x="5363" y="2116"/>
                  <a:pt x="5316" y="2173"/>
                  <a:pt x="5316" y="2244"/>
                </a:cubicBezTo>
                <a:cubicBezTo>
                  <a:pt x="5316" y="2488"/>
                  <a:pt x="5316" y="2488"/>
                  <a:pt x="5316" y="2488"/>
                </a:cubicBezTo>
                <a:cubicBezTo>
                  <a:pt x="5199" y="2488"/>
                  <a:pt x="5199" y="2488"/>
                  <a:pt x="5199" y="2488"/>
                </a:cubicBezTo>
                <a:cubicBezTo>
                  <a:pt x="5199" y="1821"/>
                  <a:pt x="5199" y="1821"/>
                  <a:pt x="5199" y="1821"/>
                </a:cubicBezTo>
                <a:cubicBezTo>
                  <a:pt x="5316" y="1821"/>
                  <a:pt x="5316" y="1821"/>
                  <a:pt x="5316" y="1821"/>
                </a:cubicBezTo>
                <a:cubicBezTo>
                  <a:pt x="5316" y="2079"/>
                  <a:pt x="5316" y="2079"/>
                  <a:pt x="5316" y="2079"/>
                </a:cubicBezTo>
                <a:cubicBezTo>
                  <a:pt x="5358" y="2024"/>
                  <a:pt x="5409" y="2008"/>
                  <a:pt x="5462" y="2008"/>
                </a:cubicBezTo>
                <a:cubicBezTo>
                  <a:pt x="5596" y="2008"/>
                  <a:pt x="5655" y="2099"/>
                  <a:pt x="5655" y="2237"/>
                </a:cubicBezTo>
                <a:close/>
                <a:moveTo>
                  <a:pt x="5040" y="2352"/>
                </a:moveTo>
                <a:cubicBezTo>
                  <a:pt x="5118" y="2428"/>
                  <a:pt x="5118" y="2428"/>
                  <a:pt x="5118" y="2428"/>
                </a:cubicBezTo>
                <a:cubicBezTo>
                  <a:pt x="5064" y="2482"/>
                  <a:pt x="5007" y="2503"/>
                  <a:pt x="4937" y="2503"/>
                </a:cubicBezTo>
                <a:cubicBezTo>
                  <a:pt x="4801" y="2503"/>
                  <a:pt x="4688" y="2422"/>
                  <a:pt x="4688" y="2256"/>
                </a:cubicBezTo>
                <a:cubicBezTo>
                  <a:pt x="4688" y="2088"/>
                  <a:pt x="4801" y="2007"/>
                  <a:pt x="4937" y="2007"/>
                </a:cubicBezTo>
                <a:cubicBezTo>
                  <a:pt x="5005" y="2007"/>
                  <a:pt x="5055" y="2026"/>
                  <a:pt x="5107" y="2077"/>
                </a:cubicBezTo>
                <a:cubicBezTo>
                  <a:pt x="5034" y="2154"/>
                  <a:pt x="5034" y="2154"/>
                  <a:pt x="5034" y="2154"/>
                </a:cubicBezTo>
                <a:cubicBezTo>
                  <a:pt x="5006" y="2128"/>
                  <a:pt x="4973" y="2117"/>
                  <a:pt x="4939" y="2117"/>
                </a:cubicBezTo>
                <a:cubicBezTo>
                  <a:pt x="4860" y="2117"/>
                  <a:pt x="4804" y="2174"/>
                  <a:pt x="4804" y="2256"/>
                </a:cubicBezTo>
                <a:cubicBezTo>
                  <a:pt x="4804" y="2345"/>
                  <a:pt x="4865" y="2391"/>
                  <a:pt x="4937" y="2391"/>
                </a:cubicBezTo>
                <a:cubicBezTo>
                  <a:pt x="4975" y="2391"/>
                  <a:pt x="5011" y="2382"/>
                  <a:pt x="5040" y="2352"/>
                </a:cubicBezTo>
                <a:close/>
                <a:moveTo>
                  <a:pt x="3626" y="2381"/>
                </a:moveTo>
                <a:cubicBezTo>
                  <a:pt x="3659" y="2480"/>
                  <a:pt x="3659" y="2480"/>
                  <a:pt x="3659" y="2480"/>
                </a:cubicBezTo>
                <a:cubicBezTo>
                  <a:pt x="3623" y="2495"/>
                  <a:pt x="3593" y="2500"/>
                  <a:pt x="3553" y="2500"/>
                </a:cubicBezTo>
                <a:cubicBezTo>
                  <a:pt x="3456" y="2500"/>
                  <a:pt x="3394" y="2443"/>
                  <a:pt x="3394" y="2328"/>
                </a:cubicBezTo>
                <a:cubicBezTo>
                  <a:pt x="3394" y="2121"/>
                  <a:pt x="3394" y="2121"/>
                  <a:pt x="3394" y="2121"/>
                </a:cubicBezTo>
                <a:cubicBezTo>
                  <a:pt x="3306" y="2121"/>
                  <a:pt x="3306" y="2121"/>
                  <a:pt x="3306" y="2121"/>
                </a:cubicBezTo>
                <a:cubicBezTo>
                  <a:pt x="3306" y="2021"/>
                  <a:pt x="3306" y="2021"/>
                  <a:pt x="3306" y="2021"/>
                </a:cubicBezTo>
                <a:cubicBezTo>
                  <a:pt x="3394" y="2021"/>
                  <a:pt x="3394" y="2021"/>
                  <a:pt x="3394" y="2021"/>
                </a:cubicBezTo>
                <a:cubicBezTo>
                  <a:pt x="3394" y="1899"/>
                  <a:pt x="3394" y="1899"/>
                  <a:pt x="3394" y="1899"/>
                </a:cubicBezTo>
                <a:cubicBezTo>
                  <a:pt x="3510" y="1886"/>
                  <a:pt x="3510" y="1886"/>
                  <a:pt x="3510" y="1886"/>
                </a:cubicBezTo>
                <a:cubicBezTo>
                  <a:pt x="3510" y="2021"/>
                  <a:pt x="3510" y="2021"/>
                  <a:pt x="3510" y="2021"/>
                </a:cubicBezTo>
                <a:cubicBezTo>
                  <a:pt x="3640" y="2021"/>
                  <a:pt x="3640" y="2021"/>
                  <a:pt x="3640" y="2021"/>
                </a:cubicBezTo>
                <a:cubicBezTo>
                  <a:pt x="3640" y="2121"/>
                  <a:pt x="3640" y="2121"/>
                  <a:pt x="3640" y="2121"/>
                </a:cubicBezTo>
                <a:cubicBezTo>
                  <a:pt x="3509" y="2121"/>
                  <a:pt x="3509" y="2121"/>
                  <a:pt x="3509" y="2121"/>
                </a:cubicBezTo>
                <a:cubicBezTo>
                  <a:pt x="3509" y="2328"/>
                  <a:pt x="3509" y="2328"/>
                  <a:pt x="3509" y="2328"/>
                </a:cubicBezTo>
                <a:cubicBezTo>
                  <a:pt x="3509" y="2373"/>
                  <a:pt x="3533" y="2395"/>
                  <a:pt x="3570" y="2395"/>
                </a:cubicBezTo>
                <a:cubicBezTo>
                  <a:pt x="3588" y="2395"/>
                  <a:pt x="3608" y="2389"/>
                  <a:pt x="3626" y="2381"/>
                </a:cubicBezTo>
                <a:close/>
                <a:moveTo>
                  <a:pt x="3987" y="2007"/>
                </a:moveTo>
                <a:cubicBezTo>
                  <a:pt x="4036" y="2007"/>
                  <a:pt x="4083" y="2027"/>
                  <a:pt x="4108" y="2051"/>
                </a:cubicBezTo>
                <a:cubicBezTo>
                  <a:pt x="4056" y="2152"/>
                  <a:pt x="4056" y="2152"/>
                  <a:pt x="4056" y="2152"/>
                </a:cubicBezTo>
                <a:cubicBezTo>
                  <a:pt x="4032" y="2134"/>
                  <a:pt x="4010" y="2121"/>
                  <a:pt x="3972" y="2121"/>
                </a:cubicBezTo>
                <a:cubicBezTo>
                  <a:pt x="3911" y="2121"/>
                  <a:pt x="3855" y="2153"/>
                  <a:pt x="3855" y="2241"/>
                </a:cubicBezTo>
                <a:cubicBezTo>
                  <a:pt x="3855" y="2488"/>
                  <a:pt x="3855" y="2488"/>
                  <a:pt x="3855" y="2488"/>
                </a:cubicBezTo>
                <a:cubicBezTo>
                  <a:pt x="3739" y="2488"/>
                  <a:pt x="3739" y="2488"/>
                  <a:pt x="3739" y="2488"/>
                </a:cubicBezTo>
                <a:cubicBezTo>
                  <a:pt x="3739" y="2019"/>
                  <a:pt x="3739" y="2019"/>
                  <a:pt x="3739" y="2019"/>
                </a:cubicBezTo>
                <a:cubicBezTo>
                  <a:pt x="3846" y="2019"/>
                  <a:pt x="3846" y="2019"/>
                  <a:pt x="3846" y="2019"/>
                </a:cubicBezTo>
                <a:cubicBezTo>
                  <a:pt x="3855" y="2073"/>
                  <a:pt x="3855" y="2073"/>
                  <a:pt x="3855" y="2073"/>
                </a:cubicBezTo>
                <a:cubicBezTo>
                  <a:pt x="3889" y="2016"/>
                  <a:pt x="3941" y="2007"/>
                  <a:pt x="3987" y="2007"/>
                </a:cubicBezTo>
                <a:close/>
                <a:moveTo>
                  <a:pt x="3081" y="1822"/>
                </a:moveTo>
                <a:cubicBezTo>
                  <a:pt x="3206" y="1822"/>
                  <a:pt x="3206" y="1822"/>
                  <a:pt x="3206" y="1822"/>
                </a:cubicBezTo>
                <a:cubicBezTo>
                  <a:pt x="3206" y="2204"/>
                  <a:pt x="3206" y="2204"/>
                  <a:pt x="3206" y="2204"/>
                </a:cubicBezTo>
                <a:cubicBezTo>
                  <a:pt x="3206" y="2402"/>
                  <a:pt x="3085" y="2503"/>
                  <a:pt x="2918" y="2503"/>
                </a:cubicBezTo>
                <a:cubicBezTo>
                  <a:pt x="2757" y="2503"/>
                  <a:pt x="2621" y="2406"/>
                  <a:pt x="2621" y="2204"/>
                </a:cubicBezTo>
                <a:cubicBezTo>
                  <a:pt x="2621" y="1822"/>
                  <a:pt x="2621" y="1822"/>
                  <a:pt x="2621" y="1822"/>
                </a:cubicBezTo>
                <a:cubicBezTo>
                  <a:pt x="2746" y="1822"/>
                  <a:pt x="2746" y="1822"/>
                  <a:pt x="2746" y="1822"/>
                </a:cubicBezTo>
                <a:cubicBezTo>
                  <a:pt x="2746" y="2204"/>
                  <a:pt x="2746" y="2204"/>
                  <a:pt x="2746" y="2204"/>
                </a:cubicBezTo>
                <a:cubicBezTo>
                  <a:pt x="2746" y="2325"/>
                  <a:pt x="2815" y="2388"/>
                  <a:pt x="2918" y="2388"/>
                </a:cubicBezTo>
                <a:cubicBezTo>
                  <a:pt x="3022" y="2388"/>
                  <a:pt x="3081" y="2320"/>
                  <a:pt x="3081" y="2204"/>
                </a:cubicBezTo>
                <a:lnTo>
                  <a:pt x="3081" y="1822"/>
                </a:lnTo>
                <a:close/>
                <a:moveTo>
                  <a:pt x="6053" y="2381"/>
                </a:moveTo>
                <a:cubicBezTo>
                  <a:pt x="6085" y="2480"/>
                  <a:pt x="6085" y="2480"/>
                  <a:pt x="6085" y="2480"/>
                </a:cubicBezTo>
                <a:cubicBezTo>
                  <a:pt x="6049" y="2495"/>
                  <a:pt x="6020" y="2500"/>
                  <a:pt x="5980" y="2500"/>
                </a:cubicBezTo>
                <a:cubicBezTo>
                  <a:pt x="5883" y="2500"/>
                  <a:pt x="5821" y="2443"/>
                  <a:pt x="5821" y="2328"/>
                </a:cubicBezTo>
                <a:cubicBezTo>
                  <a:pt x="5821" y="2121"/>
                  <a:pt x="5821" y="2121"/>
                  <a:pt x="5821" y="2121"/>
                </a:cubicBezTo>
                <a:cubicBezTo>
                  <a:pt x="5733" y="2121"/>
                  <a:pt x="5733" y="2121"/>
                  <a:pt x="5733" y="2121"/>
                </a:cubicBezTo>
                <a:cubicBezTo>
                  <a:pt x="5733" y="2021"/>
                  <a:pt x="5733" y="2021"/>
                  <a:pt x="5733" y="2021"/>
                </a:cubicBezTo>
                <a:cubicBezTo>
                  <a:pt x="5821" y="2021"/>
                  <a:pt x="5821" y="2021"/>
                  <a:pt x="5821" y="2021"/>
                </a:cubicBezTo>
                <a:cubicBezTo>
                  <a:pt x="5821" y="1899"/>
                  <a:pt x="5821" y="1899"/>
                  <a:pt x="5821" y="1899"/>
                </a:cubicBezTo>
                <a:cubicBezTo>
                  <a:pt x="5937" y="1886"/>
                  <a:pt x="5937" y="1886"/>
                  <a:pt x="5937" y="1886"/>
                </a:cubicBezTo>
                <a:cubicBezTo>
                  <a:pt x="5937" y="2021"/>
                  <a:pt x="5937" y="2021"/>
                  <a:pt x="5937" y="2021"/>
                </a:cubicBezTo>
                <a:cubicBezTo>
                  <a:pt x="6066" y="2021"/>
                  <a:pt x="6066" y="2021"/>
                  <a:pt x="6066" y="2021"/>
                </a:cubicBezTo>
                <a:cubicBezTo>
                  <a:pt x="6066" y="2121"/>
                  <a:pt x="6066" y="2121"/>
                  <a:pt x="6066" y="2121"/>
                </a:cubicBezTo>
                <a:cubicBezTo>
                  <a:pt x="5936" y="2121"/>
                  <a:pt x="5936" y="2121"/>
                  <a:pt x="5936" y="2121"/>
                </a:cubicBezTo>
                <a:cubicBezTo>
                  <a:pt x="5936" y="2328"/>
                  <a:pt x="5936" y="2328"/>
                  <a:pt x="5936" y="2328"/>
                </a:cubicBezTo>
                <a:cubicBezTo>
                  <a:pt x="5936" y="2373"/>
                  <a:pt x="5960" y="2395"/>
                  <a:pt x="5997" y="2395"/>
                </a:cubicBezTo>
                <a:cubicBezTo>
                  <a:pt x="6015" y="2395"/>
                  <a:pt x="6035" y="2389"/>
                  <a:pt x="6053" y="2381"/>
                </a:cubicBezTo>
                <a:close/>
                <a:moveTo>
                  <a:pt x="1014" y="1229"/>
                </a:moveTo>
                <a:cubicBezTo>
                  <a:pt x="2022" y="0"/>
                  <a:pt x="2022" y="0"/>
                  <a:pt x="2022" y="0"/>
                </a:cubicBezTo>
                <a:cubicBezTo>
                  <a:pt x="2022" y="1495"/>
                  <a:pt x="2022" y="1495"/>
                  <a:pt x="2022" y="1495"/>
                </a:cubicBezTo>
                <a:cubicBezTo>
                  <a:pt x="2022" y="1769"/>
                  <a:pt x="1929" y="2004"/>
                  <a:pt x="1753" y="2191"/>
                </a:cubicBezTo>
                <a:cubicBezTo>
                  <a:pt x="1463" y="1896"/>
                  <a:pt x="1463" y="1896"/>
                  <a:pt x="1463" y="1896"/>
                </a:cubicBezTo>
                <a:cubicBezTo>
                  <a:pt x="1662" y="1896"/>
                  <a:pt x="1795" y="1735"/>
                  <a:pt x="1795" y="1567"/>
                </a:cubicBezTo>
                <a:cubicBezTo>
                  <a:pt x="1795" y="1380"/>
                  <a:pt x="1644" y="1229"/>
                  <a:pt x="1458" y="1229"/>
                </a:cubicBezTo>
                <a:cubicBezTo>
                  <a:pt x="1454" y="1229"/>
                  <a:pt x="1451" y="1229"/>
                  <a:pt x="1448" y="1229"/>
                </a:cubicBezTo>
                <a:cubicBezTo>
                  <a:pt x="1444" y="1229"/>
                  <a:pt x="1403" y="1229"/>
                  <a:pt x="1399" y="1229"/>
                </a:cubicBezTo>
                <a:cubicBezTo>
                  <a:pt x="1014" y="1229"/>
                  <a:pt x="1014" y="1229"/>
                  <a:pt x="1014" y="1229"/>
                </a:cubicBezTo>
                <a:cubicBezTo>
                  <a:pt x="1014" y="2488"/>
                  <a:pt x="1014" y="2488"/>
                  <a:pt x="1014" y="2488"/>
                </a:cubicBezTo>
                <a:cubicBezTo>
                  <a:pt x="1013" y="2488"/>
                  <a:pt x="1009" y="2488"/>
                  <a:pt x="1009" y="2488"/>
                </a:cubicBezTo>
                <a:cubicBezTo>
                  <a:pt x="469" y="2488"/>
                  <a:pt x="0" y="2113"/>
                  <a:pt x="0" y="1531"/>
                </a:cubicBezTo>
                <a:cubicBezTo>
                  <a:pt x="0" y="1229"/>
                  <a:pt x="0" y="1229"/>
                  <a:pt x="0" y="1229"/>
                </a:cubicBezTo>
                <a:cubicBezTo>
                  <a:pt x="1014" y="1229"/>
                  <a:pt x="1014" y="1229"/>
                  <a:pt x="1014" y="1229"/>
                </a:cubicBezTo>
                <a:close/>
                <a:moveTo>
                  <a:pt x="2834" y="1423"/>
                </a:moveTo>
                <a:cubicBezTo>
                  <a:pt x="2556" y="754"/>
                  <a:pt x="2556" y="754"/>
                  <a:pt x="2556" y="754"/>
                </a:cubicBezTo>
                <a:cubicBezTo>
                  <a:pt x="2697" y="754"/>
                  <a:pt x="2697" y="754"/>
                  <a:pt x="2697" y="754"/>
                </a:cubicBezTo>
                <a:cubicBezTo>
                  <a:pt x="2898" y="1273"/>
                  <a:pt x="2898" y="1273"/>
                  <a:pt x="2898" y="1273"/>
                </a:cubicBezTo>
                <a:cubicBezTo>
                  <a:pt x="3101" y="754"/>
                  <a:pt x="3101" y="754"/>
                  <a:pt x="3101" y="754"/>
                </a:cubicBezTo>
                <a:cubicBezTo>
                  <a:pt x="3241" y="754"/>
                  <a:pt x="3241" y="754"/>
                  <a:pt x="3241" y="754"/>
                </a:cubicBezTo>
                <a:cubicBezTo>
                  <a:pt x="2964" y="1423"/>
                  <a:pt x="2964" y="1423"/>
                  <a:pt x="2964" y="1423"/>
                </a:cubicBezTo>
                <a:lnTo>
                  <a:pt x="2834" y="1423"/>
                </a:lnTo>
                <a:close/>
                <a:moveTo>
                  <a:pt x="4761" y="1413"/>
                </a:moveTo>
                <a:cubicBezTo>
                  <a:pt x="4849" y="1413"/>
                  <a:pt x="4895" y="1448"/>
                  <a:pt x="4895" y="1505"/>
                </a:cubicBezTo>
                <a:cubicBezTo>
                  <a:pt x="4895" y="1563"/>
                  <a:pt x="4824" y="1591"/>
                  <a:pt x="4759" y="1591"/>
                </a:cubicBezTo>
                <a:cubicBezTo>
                  <a:pt x="4686" y="1591"/>
                  <a:pt x="4616" y="1552"/>
                  <a:pt x="4621" y="1487"/>
                </a:cubicBezTo>
                <a:cubicBezTo>
                  <a:pt x="4506" y="1487"/>
                  <a:pt x="4506" y="1487"/>
                  <a:pt x="4506" y="1487"/>
                </a:cubicBezTo>
                <a:cubicBezTo>
                  <a:pt x="4501" y="1622"/>
                  <a:pt x="4596" y="1703"/>
                  <a:pt x="4759" y="1703"/>
                </a:cubicBezTo>
                <a:cubicBezTo>
                  <a:pt x="4885" y="1703"/>
                  <a:pt x="5016" y="1639"/>
                  <a:pt x="5016" y="1505"/>
                </a:cubicBezTo>
                <a:cubicBezTo>
                  <a:pt x="5016" y="1460"/>
                  <a:pt x="4998" y="1388"/>
                  <a:pt x="4899" y="1353"/>
                </a:cubicBezTo>
                <a:cubicBezTo>
                  <a:pt x="4976" y="1318"/>
                  <a:pt x="5016" y="1260"/>
                  <a:pt x="5016" y="1177"/>
                </a:cubicBezTo>
                <a:cubicBezTo>
                  <a:pt x="5016" y="1128"/>
                  <a:pt x="5002" y="1085"/>
                  <a:pt x="4961" y="1036"/>
                </a:cubicBezTo>
                <a:cubicBezTo>
                  <a:pt x="5020" y="968"/>
                  <a:pt x="5020" y="968"/>
                  <a:pt x="5020" y="968"/>
                </a:cubicBezTo>
                <a:cubicBezTo>
                  <a:pt x="4935" y="903"/>
                  <a:pt x="4935" y="903"/>
                  <a:pt x="4935" y="903"/>
                </a:cubicBezTo>
                <a:cubicBezTo>
                  <a:pt x="4882" y="968"/>
                  <a:pt x="4882" y="968"/>
                  <a:pt x="4882" y="968"/>
                </a:cubicBezTo>
                <a:cubicBezTo>
                  <a:pt x="4850" y="946"/>
                  <a:pt x="4797" y="938"/>
                  <a:pt x="4761" y="938"/>
                </a:cubicBezTo>
                <a:cubicBezTo>
                  <a:pt x="4630" y="938"/>
                  <a:pt x="4504" y="1018"/>
                  <a:pt x="4504" y="1177"/>
                </a:cubicBezTo>
                <a:cubicBezTo>
                  <a:pt x="4504" y="1324"/>
                  <a:pt x="4606" y="1413"/>
                  <a:pt x="4761" y="1413"/>
                </a:cubicBezTo>
                <a:close/>
                <a:moveTo>
                  <a:pt x="4761" y="1046"/>
                </a:moveTo>
                <a:cubicBezTo>
                  <a:pt x="4837" y="1046"/>
                  <a:pt x="4899" y="1096"/>
                  <a:pt x="4899" y="1177"/>
                </a:cubicBezTo>
                <a:cubicBezTo>
                  <a:pt x="4899" y="1257"/>
                  <a:pt x="4837" y="1306"/>
                  <a:pt x="4761" y="1306"/>
                </a:cubicBezTo>
                <a:cubicBezTo>
                  <a:pt x="4685" y="1306"/>
                  <a:pt x="4620" y="1258"/>
                  <a:pt x="4620" y="1177"/>
                </a:cubicBezTo>
                <a:cubicBezTo>
                  <a:pt x="4620" y="1089"/>
                  <a:pt x="4685" y="1046"/>
                  <a:pt x="4761" y="1046"/>
                </a:cubicBezTo>
                <a:close/>
                <a:moveTo>
                  <a:pt x="399" y="1013"/>
                </a:moveTo>
                <a:cubicBezTo>
                  <a:pt x="0" y="1013"/>
                  <a:pt x="0" y="1013"/>
                  <a:pt x="0" y="1013"/>
                </a:cubicBezTo>
                <a:cubicBezTo>
                  <a:pt x="0" y="614"/>
                  <a:pt x="0" y="614"/>
                  <a:pt x="0" y="614"/>
                </a:cubicBezTo>
                <a:cubicBezTo>
                  <a:pt x="399" y="614"/>
                  <a:pt x="399" y="614"/>
                  <a:pt x="399" y="614"/>
                </a:cubicBezTo>
                <a:lnTo>
                  <a:pt x="399" y="1013"/>
                </a:lnTo>
                <a:close/>
                <a:moveTo>
                  <a:pt x="4289" y="949"/>
                </a:moveTo>
                <a:cubicBezTo>
                  <a:pt x="4406" y="949"/>
                  <a:pt x="4406" y="949"/>
                  <a:pt x="4406" y="949"/>
                </a:cubicBezTo>
                <a:cubicBezTo>
                  <a:pt x="4406" y="1420"/>
                  <a:pt x="4406" y="1420"/>
                  <a:pt x="4406" y="1420"/>
                </a:cubicBezTo>
                <a:cubicBezTo>
                  <a:pt x="4289" y="1420"/>
                  <a:pt x="4289" y="1420"/>
                  <a:pt x="4289" y="1420"/>
                </a:cubicBezTo>
                <a:lnTo>
                  <a:pt x="4289" y="949"/>
                </a:lnTo>
                <a:close/>
                <a:moveTo>
                  <a:pt x="4279" y="818"/>
                </a:moveTo>
                <a:cubicBezTo>
                  <a:pt x="4279" y="773"/>
                  <a:pt x="4313" y="751"/>
                  <a:pt x="4348" y="751"/>
                </a:cubicBezTo>
                <a:cubicBezTo>
                  <a:pt x="4382" y="751"/>
                  <a:pt x="4416" y="773"/>
                  <a:pt x="4416" y="818"/>
                </a:cubicBezTo>
                <a:cubicBezTo>
                  <a:pt x="4416" y="864"/>
                  <a:pt x="4382" y="886"/>
                  <a:pt x="4348" y="886"/>
                </a:cubicBezTo>
                <a:cubicBezTo>
                  <a:pt x="4313" y="886"/>
                  <a:pt x="4279" y="864"/>
                  <a:pt x="4279" y="818"/>
                </a:cubicBezTo>
                <a:close/>
                <a:moveTo>
                  <a:pt x="3801" y="949"/>
                </a:moveTo>
                <a:cubicBezTo>
                  <a:pt x="3917" y="949"/>
                  <a:pt x="3917" y="949"/>
                  <a:pt x="3917" y="949"/>
                </a:cubicBezTo>
                <a:cubicBezTo>
                  <a:pt x="3917" y="1420"/>
                  <a:pt x="3917" y="1420"/>
                  <a:pt x="3917" y="1420"/>
                </a:cubicBezTo>
                <a:cubicBezTo>
                  <a:pt x="3801" y="1420"/>
                  <a:pt x="3801" y="1420"/>
                  <a:pt x="3801" y="1420"/>
                </a:cubicBezTo>
                <a:lnTo>
                  <a:pt x="3801" y="949"/>
                </a:lnTo>
                <a:close/>
                <a:moveTo>
                  <a:pt x="3790" y="818"/>
                </a:moveTo>
                <a:cubicBezTo>
                  <a:pt x="3790" y="773"/>
                  <a:pt x="3825" y="751"/>
                  <a:pt x="3859" y="751"/>
                </a:cubicBezTo>
                <a:cubicBezTo>
                  <a:pt x="3893" y="751"/>
                  <a:pt x="3927" y="773"/>
                  <a:pt x="3927" y="818"/>
                </a:cubicBezTo>
                <a:cubicBezTo>
                  <a:pt x="3927" y="864"/>
                  <a:pt x="3893" y="886"/>
                  <a:pt x="3859" y="886"/>
                </a:cubicBezTo>
                <a:cubicBezTo>
                  <a:pt x="3825" y="886"/>
                  <a:pt x="3790" y="864"/>
                  <a:pt x="3790" y="818"/>
                </a:cubicBezTo>
                <a:close/>
                <a:moveTo>
                  <a:pt x="1014" y="399"/>
                </a:moveTo>
                <a:cubicBezTo>
                  <a:pt x="615" y="399"/>
                  <a:pt x="615" y="399"/>
                  <a:pt x="615" y="399"/>
                </a:cubicBezTo>
                <a:cubicBezTo>
                  <a:pt x="615" y="0"/>
                  <a:pt x="615" y="0"/>
                  <a:pt x="615" y="0"/>
                </a:cubicBezTo>
                <a:cubicBezTo>
                  <a:pt x="1014" y="0"/>
                  <a:pt x="1014" y="0"/>
                  <a:pt x="1014" y="0"/>
                </a:cubicBezTo>
                <a:lnTo>
                  <a:pt x="1014" y="399"/>
                </a:lnTo>
                <a:close/>
                <a:moveTo>
                  <a:pt x="399" y="399"/>
                </a:moveTo>
                <a:cubicBezTo>
                  <a:pt x="0" y="399"/>
                  <a:pt x="0" y="399"/>
                  <a:pt x="0" y="399"/>
                </a:cubicBezTo>
                <a:cubicBezTo>
                  <a:pt x="0" y="0"/>
                  <a:pt x="0" y="0"/>
                  <a:pt x="0" y="0"/>
                </a:cubicBezTo>
                <a:cubicBezTo>
                  <a:pt x="399" y="0"/>
                  <a:pt x="399" y="0"/>
                  <a:pt x="399" y="0"/>
                </a:cubicBezTo>
                <a:lnTo>
                  <a:pt x="399" y="399"/>
                </a:lnTo>
                <a:close/>
                <a:moveTo>
                  <a:pt x="1014" y="1013"/>
                </a:moveTo>
                <a:cubicBezTo>
                  <a:pt x="615" y="1013"/>
                  <a:pt x="615" y="1013"/>
                  <a:pt x="615" y="1013"/>
                </a:cubicBezTo>
                <a:cubicBezTo>
                  <a:pt x="615" y="614"/>
                  <a:pt x="615" y="614"/>
                  <a:pt x="615" y="614"/>
                </a:cubicBezTo>
                <a:cubicBezTo>
                  <a:pt x="1014" y="614"/>
                  <a:pt x="1014" y="614"/>
                  <a:pt x="1014" y="614"/>
                </a:cubicBezTo>
                <a:lnTo>
                  <a:pt x="1014" y="1013"/>
                </a:lnTo>
                <a:close/>
                <a:moveTo>
                  <a:pt x="4161" y="1420"/>
                </a:moveTo>
                <a:cubicBezTo>
                  <a:pt x="4046" y="1420"/>
                  <a:pt x="4046" y="1420"/>
                  <a:pt x="4046" y="1420"/>
                </a:cubicBezTo>
                <a:cubicBezTo>
                  <a:pt x="4046" y="754"/>
                  <a:pt x="4046" y="754"/>
                  <a:pt x="4046" y="754"/>
                </a:cubicBezTo>
                <a:cubicBezTo>
                  <a:pt x="4161" y="754"/>
                  <a:pt x="4161" y="754"/>
                  <a:pt x="4161" y="754"/>
                </a:cubicBezTo>
                <a:lnTo>
                  <a:pt x="4161" y="1420"/>
                </a:lnTo>
                <a:close/>
                <a:moveTo>
                  <a:pt x="7820" y="939"/>
                </a:moveTo>
                <a:cubicBezTo>
                  <a:pt x="7868" y="939"/>
                  <a:pt x="7915" y="959"/>
                  <a:pt x="7941" y="983"/>
                </a:cubicBezTo>
                <a:cubicBezTo>
                  <a:pt x="7888" y="1084"/>
                  <a:pt x="7888" y="1084"/>
                  <a:pt x="7888" y="1084"/>
                </a:cubicBezTo>
                <a:cubicBezTo>
                  <a:pt x="7864" y="1066"/>
                  <a:pt x="7842" y="1054"/>
                  <a:pt x="7804" y="1054"/>
                </a:cubicBezTo>
                <a:cubicBezTo>
                  <a:pt x="7743" y="1054"/>
                  <a:pt x="7687" y="1085"/>
                  <a:pt x="7687" y="1173"/>
                </a:cubicBezTo>
                <a:cubicBezTo>
                  <a:pt x="7687" y="1420"/>
                  <a:pt x="7687" y="1420"/>
                  <a:pt x="7687" y="1420"/>
                </a:cubicBezTo>
                <a:cubicBezTo>
                  <a:pt x="7571" y="1420"/>
                  <a:pt x="7571" y="1420"/>
                  <a:pt x="7571" y="1420"/>
                </a:cubicBezTo>
                <a:cubicBezTo>
                  <a:pt x="7571" y="951"/>
                  <a:pt x="7571" y="951"/>
                  <a:pt x="7571" y="951"/>
                </a:cubicBezTo>
                <a:cubicBezTo>
                  <a:pt x="7679" y="951"/>
                  <a:pt x="7679" y="951"/>
                  <a:pt x="7679" y="951"/>
                </a:cubicBezTo>
                <a:cubicBezTo>
                  <a:pt x="7687" y="1005"/>
                  <a:pt x="7687" y="1005"/>
                  <a:pt x="7687" y="1005"/>
                </a:cubicBezTo>
                <a:cubicBezTo>
                  <a:pt x="7721" y="948"/>
                  <a:pt x="7773" y="939"/>
                  <a:pt x="7820" y="939"/>
                </a:cubicBezTo>
                <a:close/>
                <a:moveTo>
                  <a:pt x="8212" y="938"/>
                </a:moveTo>
                <a:cubicBezTo>
                  <a:pt x="8060" y="938"/>
                  <a:pt x="7962" y="1041"/>
                  <a:pt x="7962" y="1184"/>
                </a:cubicBezTo>
                <a:cubicBezTo>
                  <a:pt x="7962" y="1334"/>
                  <a:pt x="8059" y="1435"/>
                  <a:pt x="8221" y="1435"/>
                </a:cubicBezTo>
                <a:cubicBezTo>
                  <a:pt x="8293" y="1435"/>
                  <a:pt x="8372" y="1409"/>
                  <a:pt x="8423" y="1359"/>
                </a:cubicBezTo>
                <a:cubicBezTo>
                  <a:pt x="8348" y="1285"/>
                  <a:pt x="8348" y="1285"/>
                  <a:pt x="8348" y="1285"/>
                </a:cubicBezTo>
                <a:cubicBezTo>
                  <a:pt x="8321" y="1313"/>
                  <a:pt x="8265" y="1329"/>
                  <a:pt x="8223" y="1329"/>
                </a:cubicBezTo>
                <a:cubicBezTo>
                  <a:pt x="8140" y="1329"/>
                  <a:pt x="8090" y="1287"/>
                  <a:pt x="8082" y="1229"/>
                </a:cubicBezTo>
                <a:cubicBezTo>
                  <a:pt x="8449" y="1229"/>
                  <a:pt x="8449" y="1229"/>
                  <a:pt x="8449" y="1229"/>
                </a:cubicBezTo>
                <a:cubicBezTo>
                  <a:pt x="8450" y="1214"/>
                  <a:pt x="8451" y="1199"/>
                  <a:pt x="8451" y="1185"/>
                </a:cubicBezTo>
                <a:cubicBezTo>
                  <a:pt x="8451" y="1021"/>
                  <a:pt x="8356" y="938"/>
                  <a:pt x="8212" y="938"/>
                </a:cubicBezTo>
                <a:close/>
                <a:moveTo>
                  <a:pt x="8084" y="1133"/>
                </a:moveTo>
                <a:cubicBezTo>
                  <a:pt x="8103" y="1072"/>
                  <a:pt x="8152" y="1041"/>
                  <a:pt x="8216" y="1041"/>
                </a:cubicBezTo>
                <a:cubicBezTo>
                  <a:pt x="8284" y="1041"/>
                  <a:pt x="8330" y="1072"/>
                  <a:pt x="8338" y="1133"/>
                </a:cubicBezTo>
                <a:lnTo>
                  <a:pt x="8084" y="1133"/>
                </a:lnTo>
                <a:close/>
                <a:moveTo>
                  <a:pt x="9131" y="949"/>
                </a:moveTo>
                <a:cubicBezTo>
                  <a:pt x="9248" y="949"/>
                  <a:pt x="9248" y="949"/>
                  <a:pt x="9248" y="949"/>
                </a:cubicBezTo>
                <a:cubicBezTo>
                  <a:pt x="9248" y="1420"/>
                  <a:pt x="9248" y="1420"/>
                  <a:pt x="9248" y="1420"/>
                </a:cubicBezTo>
                <a:cubicBezTo>
                  <a:pt x="9131" y="1420"/>
                  <a:pt x="9131" y="1420"/>
                  <a:pt x="9131" y="1420"/>
                </a:cubicBezTo>
                <a:lnTo>
                  <a:pt x="9131" y="949"/>
                </a:lnTo>
                <a:close/>
                <a:moveTo>
                  <a:pt x="8947" y="903"/>
                </a:moveTo>
                <a:cubicBezTo>
                  <a:pt x="8894" y="968"/>
                  <a:pt x="8894" y="968"/>
                  <a:pt x="8894" y="968"/>
                </a:cubicBezTo>
                <a:cubicBezTo>
                  <a:pt x="8862" y="946"/>
                  <a:pt x="8809" y="938"/>
                  <a:pt x="8773" y="938"/>
                </a:cubicBezTo>
                <a:cubicBezTo>
                  <a:pt x="8642" y="938"/>
                  <a:pt x="8516" y="1018"/>
                  <a:pt x="8516" y="1177"/>
                </a:cubicBezTo>
                <a:cubicBezTo>
                  <a:pt x="8516" y="1324"/>
                  <a:pt x="8618" y="1413"/>
                  <a:pt x="8773" y="1413"/>
                </a:cubicBezTo>
                <a:cubicBezTo>
                  <a:pt x="8861" y="1413"/>
                  <a:pt x="8907" y="1448"/>
                  <a:pt x="8907" y="1505"/>
                </a:cubicBezTo>
                <a:cubicBezTo>
                  <a:pt x="8907" y="1563"/>
                  <a:pt x="8836" y="1591"/>
                  <a:pt x="8771" y="1591"/>
                </a:cubicBezTo>
                <a:cubicBezTo>
                  <a:pt x="8698" y="1591"/>
                  <a:pt x="8628" y="1552"/>
                  <a:pt x="8633" y="1487"/>
                </a:cubicBezTo>
                <a:cubicBezTo>
                  <a:pt x="8518" y="1487"/>
                  <a:pt x="8518" y="1487"/>
                  <a:pt x="8518" y="1487"/>
                </a:cubicBezTo>
                <a:cubicBezTo>
                  <a:pt x="8513" y="1622"/>
                  <a:pt x="8608" y="1703"/>
                  <a:pt x="8771" y="1703"/>
                </a:cubicBezTo>
                <a:cubicBezTo>
                  <a:pt x="8897" y="1703"/>
                  <a:pt x="9028" y="1639"/>
                  <a:pt x="9028" y="1505"/>
                </a:cubicBezTo>
                <a:cubicBezTo>
                  <a:pt x="9028" y="1460"/>
                  <a:pt x="9011" y="1388"/>
                  <a:pt x="8911" y="1353"/>
                </a:cubicBezTo>
                <a:cubicBezTo>
                  <a:pt x="8989" y="1318"/>
                  <a:pt x="9028" y="1260"/>
                  <a:pt x="9028" y="1177"/>
                </a:cubicBezTo>
                <a:cubicBezTo>
                  <a:pt x="9028" y="1128"/>
                  <a:pt x="9014" y="1085"/>
                  <a:pt x="8973" y="1036"/>
                </a:cubicBezTo>
                <a:cubicBezTo>
                  <a:pt x="9032" y="968"/>
                  <a:pt x="9032" y="968"/>
                  <a:pt x="9032" y="968"/>
                </a:cubicBezTo>
                <a:lnTo>
                  <a:pt x="8947" y="903"/>
                </a:lnTo>
                <a:close/>
                <a:moveTo>
                  <a:pt x="8773" y="1306"/>
                </a:moveTo>
                <a:cubicBezTo>
                  <a:pt x="8697" y="1306"/>
                  <a:pt x="8632" y="1258"/>
                  <a:pt x="8632" y="1177"/>
                </a:cubicBezTo>
                <a:cubicBezTo>
                  <a:pt x="8632" y="1089"/>
                  <a:pt x="8697" y="1046"/>
                  <a:pt x="8773" y="1046"/>
                </a:cubicBezTo>
                <a:cubicBezTo>
                  <a:pt x="8850" y="1046"/>
                  <a:pt x="8911" y="1096"/>
                  <a:pt x="8911" y="1177"/>
                </a:cubicBezTo>
                <a:cubicBezTo>
                  <a:pt x="8911" y="1257"/>
                  <a:pt x="8850" y="1306"/>
                  <a:pt x="8773" y="1306"/>
                </a:cubicBezTo>
                <a:close/>
                <a:moveTo>
                  <a:pt x="9258" y="818"/>
                </a:moveTo>
                <a:cubicBezTo>
                  <a:pt x="9258" y="864"/>
                  <a:pt x="9224" y="886"/>
                  <a:pt x="9190" y="886"/>
                </a:cubicBezTo>
                <a:cubicBezTo>
                  <a:pt x="9155" y="886"/>
                  <a:pt x="9121" y="864"/>
                  <a:pt x="9121" y="818"/>
                </a:cubicBezTo>
                <a:cubicBezTo>
                  <a:pt x="9121" y="773"/>
                  <a:pt x="9155" y="751"/>
                  <a:pt x="9190" y="751"/>
                </a:cubicBezTo>
                <a:cubicBezTo>
                  <a:pt x="9224" y="751"/>
                  <a:pt x="9258" y="773"/>
                  <a:pt x="9258" y="818"/>
                </a:cubicBezTo>
                <a:close/>
                <a:moveTo>
                  <a:pt x="9588" y="939"/>
                </a:moveTo>
                <a:cubicBezTo>
                  <a:pt x="9438" y="939"/>
                  <a:pt x="9343" y="1052"/>
                  <a:pt x="9343" y="1186"/>
                </a:cubicBezTo>
                <a:cubicBezTo>
                  <a:pt x="9343" y="1323"/>
                  <a:pt x="9435" y="1434"/>
                  <a:pt x="9589" y="1434"/>
                </a:cubicBezTo>
                <a:cubicBezTo>
                  <a:pt x="9742" y="1434"/>
                  <a:pt x="9836" y="1323"/>
                  <a:pt x="9836" y="1186"/>
                </a:cubicBezTo>
                <a:cubicBezTo>
                  <a:pt x="9836" y="1052"/>
                  <a:pt x="9738" y="939"/>
                  <a:pt x="9588" y="939"/>
                </a:cubicBezTo>
                <a:close/>
                <a:moveTo>
                  <a:pt x="9589" y="1325"/>
                </a:moveTo>
                <a:cubicBezTo>
                  <a:pt x="9504" y="1325"/>
                  <a:pt x="9461" y="1257"/>
                  <a:pt x="9461" y="1186"/>
                </a:cubicBezTo>
                <a:cubicBezTo>
                  <a:pt x="9461" y="1116"/>
                  <a:pt x="9505" y="1047"/>
                  <a:pt x="9589" y="1047"/>
                </a:cubicBezTo>
                <a:cubicBezTo>
                  <a:pt x="9667" y="1047"/>
                  <a:pt x="9717" y="1116"/>
                  <a:pt x="9717" y="1186"/>
                </a:cubicBezTo>
                <a:cubicBezTo>
                  <a:pt x="9717" y="1257"/>
                  <a:pt x="9674" y="1325"/>
                  <a:pt x="9589" y="1325"/>
                </a:cubicBezTo>
                <a:close/>
                <a:moveTo>
                  <a:pt x="5916" y="938"/>
                </a:moveTo>
                <a:cubicBezTo>
                  <a:pt x="5763" y="938"/>
                  <a:pt x="5666" y="1041"/>
                  <a:pt x="5666" y="1184"/>
                </a:cubicBezTo>
                <a:cubicBezTo>
                  <a:pt x="5666" y="1334"/>
                  <a:pt x="5762" y="1435"/>
                  <a:pt x="5924" y="1435"/>
                </a:cubicBezTo>
                <a:cubicBezTo>
                  <a:pt x="5997" y="1435"/>
                  <a:pt x="6076" y="1409"/>
                  <a:pt x="6126" y="1359"/>
                </a:cubicBezTo>
                <a:cubicBezTo>
                  <a:pt x="6052" y="1285"/>
                  <a:pt x="6052" y="1285"/>
                  <a:pt x="6052" y="1285"/>
                </a:cubicBezTo>
                <a:cubicBezTo>
                  <a:pt x="6025" y="1313"/>
                  <a:pt x="5969" y="1329"/>
                  <a:pt x="5926" y="1329"/>
                </a:cubicBezTo>
                <a:cubicBezTo>
                  <a:pt x="5843" y="1329"/>
                  <a:pt x="5794" y="1287"/>
                  <a:pt x="5786" y="1229"/>
                </a:cubicBezTo>
                <a:cubicBezTo>
                  <a:pt x="6153" y="1229"/>
                  <a:pt x="6153" y="1229"/>
                  <a:pt x="6153" y="1229"/>
                </a:cubicBezTo>
                <a:cubicBezTo>
                  <a:pt x="6154" y="1214"/>
                  <a:pt x="6155" y="1199"/>
                  <a:pt x="6155" y="1185"/>
                </a:cubicBezTo>
                <a:cubicBezTo>
                  <a:pt x="6155" y="1021"/>
                  <a:pt x="6060" y="938"/>
                  <a:pt x="5916" y="938"/>
                </a:cubicBezTo>
                <a:close/>
                <a:moveTo>
                  <a:pt x="5788" y="1133"/>
                </a:moveTo>
                <a:cubicBezTo>
                  <a:pt x="5806" y="1072"/>
                  <a:pt x="5856" y="1041"/>
                  <a:pt x="5920" y="1041"/>
                </a:cubicBezTo>
                <a:cubicBezTo>
                  <a:pt x="5987" y="1041"/>
                  <a:pt x="6034" y="1072"/>
                  <a:pt x="6042" y="1133"/>
                </a:cubicBezTo>
                <a:lnTo>
                  <a:pt x="5788" y="1133"/>
                </a:lnTo>
                <a:close/>
                <a:moveTo>
                  <a:pt x="3469" y="938"/>
                </a:moveTo>
                <a:cubicBezTo>
                  <a:pt x="3317" y="938"/>
                  <a:pt x="3220" y="1041"/>
                  <a:pt x="3220" y="1184"/>
                </a:cubicBezTo>
                <a:cubicBezTo>
                  <a:pt x="3220" y="1334"/>
                  <a:pt x="3316" y="1435"/>
                  <a:pt x="3478" y="1435"/>
                </a:cubicBezTo>
                <a:cubicBezTo>
                  <a:pt x="3550" y="1435"/>
                  <a:pt x="3629" y="1409"/>
                  <a:pt x="3680" y="1359"/>
                </a:cubicBezTo>
                <a:cubicBezTo>
                  <a:pt x="3605" y="1285"/>
                  <a:pt x="3605" y="1285"/>
                  <a:pt x="3605" y="1285"/>
                </a:cubicBezTo>
                <a:cubicBezTo>
                  <a:pt x="3578" y="1313"/>
                  <a:pt x="3523" y="1329"/>
                  <a:pt x="3480" y="1329"/>
                </a:cubicBezTo>
                <a:cubicBezTo>
                  <a:pt x="3397" y="1329"/>
                  <a:pt x="3347" y="1287"/>
                  <a:pt x="3340" y="1229"/>
                </a:cubicBezTo>
                <a:cubicBezTo>
                  <a:pt x="3706" y="1229"/>
                  <a:pt x="3706" y="1229"/>
                  <a:pt x="3706" y="1229"/>
                </a:cubicBezTo>
                <a:cubicBezTo>
                  <a:pt x="3707" y="1214"/>
                  <a:pt x="3708" y="1199"/>
                  <a:pt x="3708" y="1185"/>
                </a:cubicBezTo>
                <a:cubicBezTo>
                  <a:pt x="3708" y="1021"/>
                  <a:pt x="3613" y="938"/>
                  <a:pt x="3469" y="938"/>
                </a:cubicBezTo>
                <a:close/>
                <a:moveTo>
                  <a:pt x="3341" y="1133"/>
                </a:moveTo>
                <a:cubicBezTo>
                  <a:pt x="3360" y="1072"/>
                  <a:pt x="3409" y="1041"/>
                  <a:pt x="3473" y="1041"/>
                </a:cubicBezTo>
                <a:cubicBezTo>
                  <a:pt x="3541" y="1041"/>
                  <a:pt x="3587" y="1072"/>
                  <a:pt x="3595" y="1133"/>
                </a:cubicBezTo>
                <a:lnTo>
                  <a:pt x="3341" y="1133"/>
                </a:lnTo>
                <a:close/>
                <a:moveTo>
                  <a:pt x="6247" y="949"/>
                </a:moveTo>
                <a:cubicBezTo>
                  <a:pt x="6364" y="949"/>
                  <a:pt x="6364" y="949"/>
                  <a:pt x="6364" y="949"/>
                </a:cubicBezTo>
                <a:cubicBezTo>
                  <a:pt x="6364" y="1420"/>
                  <a:pt x="6364" y="1420"/>
                  <a:pt x="6364" y="1420"/>
                </a:cubicBezTo>
                <a:cubicBezTo>
                  <a:pt x="6247" y="1420"/>
                  <a:pt x="6247" y="1420"/>
                  <a:pt x="6247" y="1420"/>
                </a:cubicBezTo>
                <a:lnTo>
                  <a:pt x="6247" y="949"/>
                </a:lnTo>
                <a:close/>
                <a:moveTo>
                  <a:pt x="7479" y="1281"/>
                </a:moveTo>
                <a:cubicBezTo>
                  <a:pt x="7479" y="1364"/>
                  <a:pt x="7411" y="1436"/>
                  <a:pt x="7277" y="1436"/>
                </a:cubicBezTo>
                <a:cubicBezTo>
                  <a:pt x="7202" y="1436"/>
                  <a:pt x="7130" y="1423"/>
                  <a:pt x="7060" y="1352"/>
                </a:cubicBezTo>
                <a:cubicBezTo>
                  <a:pt x="7117" y="1269"/>
                  <a:pt x="7117" y="1269"/>
                  <a:pt x="7117" y="1269"/>
                </a:cubicBezTo>
                <a:cubicBezTo>
                  <a:pt x="7163" y="1317"/>
                  <a:pt x="7230" y="1335"/>
                  <a:pt x="7283" y="1335"/>
                </a:cubicBezTo>
                <a:cubicBezTo>
                  <a:pt x="7326" y="1335"/>
                  <a:pt x="7364" y="1317"/>
                  <a:pt x="7364" y="1283"/>
                </a:cubicBezTo>
                <a:cubicBezTo>
                  <a:pt x="7364" y="1252"/>
                  <a:pt x="7338" y="1234"/>
                  <a:pt x="7271" y="1230"/>
                </a:cubicBezTo>
                <a:cubicBezTo>
                  <a:pt x="7183" y="1222"/>
                  <a:pt x="7076" y="1191"/>
                  <a:pt x="7076" y="1084"/>
                </a:cubicBezTo>
                <a:cubicBezTo>
                  <a:pt x="7076" y="975"/>
                  <a:pt x="7189" y="938"/>
                  <a:pt x="7275" y="938"/>
                </a:cubicBezTo>
                <a:cubicBezTo>
                  <a:pt x="7348" y="938"/>
                  <a:pt x="7403" y="953"/>
                  <a:pt x="7457" y="999"/>
                </a:cubicBezTo>
                <a:cubicBezTo>
                  <a:pt x="7393" y="1076"/>
                  <a:pt x="7393" y="1076"/>
                  <a:pt x="7393" y="1076"/>
                </a:cubicBezTo>
                <a:cubicBezTo>
                  <a:pt x="7359" y="1045"/>
                  <a:pt x="7321" y="1034"/>
                  <a:pt x="7276" y="1034"/>
                </a:cubicBezTo>
                <a:cubicBezTo>
                  <a:pt x="7220" y="1034"/>
                  <a:pt x="7191" y="1051"/>
                  <a:pt x="7191" y="1080"/>
                </a:cubicBezTo>
                <a:cubicBezTo>
                  <a:pt x="7191" y="1111"/>
                  <a:pt x="7220" y="1128"/>
                  <a:pt x="7278" y="1132"/>
                </a:cubicBezTo>
                <a:cubicBezTo>
                  <a:pt x="7367" y="1137"/>
                  <a:pt x="7479" y="1158"/>
                  <a:pt x="7479" y="1281"/>
                </a:cubicBezTo>
                <a:close/>
                <a:moveTo>
                  <a:pt x="5236" y="1420"/>
                </a:moveTo>
                <a:cubicBezTo>
                  <a:pt x="5119" y="1420"/>
                  <a:pt x="5119" y="1420"/>
                  <a:pt x="5119" y="1420"/>
                </a:cubicBezTo>
                <a:cubicBezTo>
                  <a:pt x="5119" y="754"/>
                  <a:pt x="5119" y="754"/>
                  <a:pt x="5119" y="754"/>
                </a:cubicBezTo>
                <a:cubicBezTo>
                  <a:pt x="5236" y="754"/>
                  <a:pt x="5236" y="754"/>
                  <a:pt x="5236" y="754"/>
                </a:cubicBezTo>
                <a:cubicBezTo>
                  <a:pt x="5236" y="1011"/>
                  <a:pt x="5236" y="1011"/>
                  <a:pt x="5236" y="1011"/>
                </a:cubicBezTo>
                <a:cubicBezTo>
                  <a:pt x="5278" y="956"/>
                  <a:pt x="5329" y="940"/>
                  <a:pt x="5382" y="940"/>
                </a:cubicBezTo>
                <a:cubicBezTo>
                  <a:pt x="5516" y="940"/>
                  <a:pt x="5575" y="1031"/>
                  <a:pt x="5575" y="1169"/>
                </a:cubicBezTo>
                <a:cubicBezTo>
                  <a:pt x="5575" y="1420"/>
                  <a:pt x="5575" y="1420"/>
                  <a:pt x="5575" y="1420"/>
                </a:cubicBezTo>
                <a:cubicBezTo>
                  <a:pt x="5459" y="1420"/>
                  <a:pt x="5459" y="1420"/>
                  <a:pt x="5459" y="1420"/>
                </a:cubicBezTo>
                <a:cubicBezTo>
                  <a:pt x="5459" y="1170"/>
                  <a:pt x="5459" y="1170"/>
                  <a:pt x="5459" y="1170"/>
                </a:cubicBezTo>
                <a:cubicBezTo>
                  <a:pt x="5459" y="1083"/>
                  <a:pt x="5414" y="1048"/>
                  <a:pt x="5352" y="1048"/>
                </a:cubicBezTo>
                <a:cubicBezTo>
                  <a:pt x="5283" y="1048"/>
                  <a:pt x="5236" y="1105"/>
                  <a:pt x="5236" y="1177"/>
                </a:cubicBezTo>
                <a:lnTo>
                  <a:pt x="5236" y="1420"/>
                </a:lnTo>
                <a:close/>
                <a:moveTo>
                  <a:pt x="6855" y="1015"/>
                </a:moveTo>
                <a:cubicBezTo>
                  <a:pt x="6827" y="965"/>
                  <a:pt x="6751" y="939"/>
                  <a:pt x="6701" y="939"/>
                </a:cubicBezTo>
                <a:cubicBezTo>
                  <a:pt x="6564" y="939"/>
                  <a:pt x="6462" y="1023"/>
                  <a:pt x="6462" y="1185"/>
                </a:cubicBezTo>
                <a:cubicBezTo>
                  <a:pt x="6462" y="1339"/>
                  <a:pt x="6567" y="1434"/>
                  <a:pt x="6704" y="1434"/>
                </a:cubicBezTo>
                <a:cubicBezTo>
                  <a:pt x="6761" y="1434"/>
                  <a:pt x="6818" y="1417"/>
                  <a:pt x="6855" y="1356"/>
                </a:cubicBezTo>
                <a:cubicBezTo>
                  <a:pt x="6863" y="1420"/>
                  <a:pt x="6863" y="1420"/>
                  <a:pt x="6863" y="1420"/>
                </a:cubicBezTo>
                <a:cubicBezTo>
                  <a:pt x="6972" y="1420"/>
                  <a:pt x="6972" y="1420"/>
                  <a:pt x="6972" y="1420"/>
                </a:cubicBezTo>
                <a:cubicBezTo>
                  <a:pt x="6972" y="754"/>
                  <a:pt x="6972" y="754"/>
                  <a:pt x="6972" y="754"/>
                </a:cubicBezTo>
                <a:cubicBezTo>
                  <a:pt x="6855" y="754"/>
                  <a:pt x="6855" y="754"/>
                  <a:pt x="6855" y="754"/>
                </a:cubicBezTo>
                <a:lnTo>
                  <a:pt x="6855" y="1015"/>
                </a:lnTo>
                <a:close/>
                <a:moveTo>
                  <a:pt x="6711" y="1324"/>
                </a:moveTo>
                <a:cubicBezTo>
                  <a:pt x="6637" y="1324"/>
                  <a:pt x="6578" y="1268"/>
                  <a:pt x="6578" y="1185"/>
                </a:cubicBezTo>
                <a:cubicBezTo>
                  <a:pt x="6578" y="1100"/>
                  <a:pt x="6638" y="1048"/>
                  <a:pt x="6711" y="1048"/>
                </a:cubicBezTo>
                <a:cubicBezTo>
                  <a:pt x="6785" y="1048"/>
                  <a:pt x="6848" y="1104"/>
                  <a:pt x="6848" y="1185"/>
                </a:cubicBezTo>
                <a:cubicBezTo>
                  <a:pt x="6848" y="1271"/>
                  <a:pt x="6785" y="1324"/>
                  <a:pt x="6711" y="1324"/>
                </a:cubicBezTo>
                <a:close/>
                <a:moveTo>
                  <a:pt x="6374" y="818"/>
                </a:moveTo>
                <a:cubicBezTo>
                  <a:pt x="6374" y="864"/>
                  <a:pt x="6340" y="886"/>
                  <a:pt x="6306" y="886"/>
                </a:cubicBezTo>
                <a:cubicBezTo>
                  <a:pt x="6271" y="886"/>
                  <a:pt x="6237" y="864"/>
                  <a:pt x="6237" y="818"/>
                </a:cubicBezTo>
                <a:cubicBezTo>
                  <a:pt x="6237" y="773"/>
                  <a:pt x="6271" y="751"/>
                  <a:pt x="6306" y="751"/>
                </a:cubicBezTo>
                <a:cubicBezTo>
                  <a:pt x="6340" y="751"/>
                  <a:pt x="6374" y="773"/>
                  <a:pt x="6374" y="818"/>
                </a:cubicBez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</a:p>
        </p:txBody>
      </p:sp>
      <p:sp>
        <p:nvSpPr>
          <p:cNvPr id="2" name="Frame 4 (JU-Free)" descr="vru.nl">
            <a:extLst>
              <a:ext uri="{FF2B5EF4-FFF2-40B4-BE49-F238E27FC236}">
                <a16:creationId xmlns:a16="http://schemas.microsoft.com/office/drawing/2014/main" id="{E2F70898-DE0D-C588-82C7-B9C1C2BE26E3}"/>
              </a:ext>
            </a:extLst>
          </p:cNvPr>
          <p:cNvSpPr>
            <a:spLocks noGrp="1"/>
          </p:cNvSpPr>
          <p:nvPr>
            <p:ph type="body" idx="1001" hasCustomPrompt="1"/>
            <p:custDataLst>
              <p:custData r:id="rId2"/>
            </p:custDataLst>
          </p:nvPr>
        </p:nvSpPr>
        <p:spPr bwMode="auto">
          <a:xfrm>
            <a:off x="11153783" y="912813"/>
            <a:ext cx="712788" cy="203200"/>
          </a:xfrm>
          <a:custGeom>
            <a:avLst/>
            <a:gdLst>
              <a:gd name="T0" fmla="*/ 1193 w 2246"/>
              <a:gd name="T1" fmla="*/ 191 h 640"/>
              <a:gd name="T2" fmla="*/ 1109 w 2246"/>
              <a:gd name="T3" fmla="*/ 629 h 640"/>
              <a:gd name="T4" fmla="*/ 1098 w 2246"/>
              <a:gd name="T5" fmla="*/ 565 h 640"/>
              <a:gd name="T6" fmla="*/ 958 w 2246"/>
              <a:gd name="T7" fmla="*/ 640 h 640"/>
              <a:gd name="T8" fmla="*/ 823 w 2246"/>
              <a:gd name="T9" fmla="*/ 466 h 640"/>
              <a:gd name="T10" fmla="*/ 926 w 2246"/>
              <a:gd name="T11" fmla="*/ 191 h 640"/>
              <a:gd name="T12" fmla="*/ 942 w 2246"/>
              <a:gd name="T13" fmla="*/ 529 h 640"/>
              <a:gd name="T14" fmla="*/ 1044 w 2246"/>
              <a:gd name="T15" fmla="*/ 537 h 640"/>
              <a:gd name="T16" fmla="*/ 1090 w 2246"/>
              <a:gd name="T17" fmla="*/ 191 h 640"/>
              <a:gd name="T18" fmla="*/ 646 w 2246"/>
              <a:gd name="T19" fmla="*/ 203 h 640"/>
              <a:gd name="T20" fmla="*/ 587 w 2246"/>
              <a:gd name="T21" fmla="*/ 269 h 640"/>
              <a:gd name="T22" fmla="*/ 495 w 2246"/>
              <a:gd name="T23" fmla="*/ 191 h 640"/>
              <a:gd name="T24" fmla="*/ 598 w 2246"/>
              <a:gd name="T25" fmla="*/ 629 h 640"/>
              <a:gd name="T26" fmla="*/ 647 w 2246"/>
              <a:gd name="T27" fmla="*/ 292 h 640"/>
              <a:gd name="T28" fmla="*/ 724 w 2246"/>
              <a:gd name="T29" fmla="*/ 273 h 640"/>
              <a:gd name="T30" fmla="*/ 764 w 2246"/>
              <a:gd name="T31" fmla="*/ 190 h 640"/>
              <a:gd name="T32" fmla="*/ 714 w 2246"/>
              <a:gd name="T33" fmla="*/ 181 h 640"/>
              <a:gd name="T34" fmla="*/ 233 w 2246"/>
              <a:gd name="T35" fmla="*/ 483 h 640"/>
              <a:gd name="T36" fmla="*/ 210 w 2246"/>
              <a:gd name="T37" fmla="*/ 551 h 640"/>
              <a:gd name="T38" fmla="*/ 173 w 2246"/>
              <a:gd name="T39" fmla="*/ 419 h 640"/>
              <a:gd name="T40" fmla="*/ 0 w 2246"/>
              <a:gd name="T41" fmla="*/ 191 h 640"/>
              <a:gd name="T42" fmla="*/ 271 w 2246"/>
              <a:gd name="T43" fmla="*/ 629 h 640"/>
              <a:gd name="T44" fmla="*/ 320 w 2246"/>
              <a:gd name="T45" fmla="*/ 191 h 640"/>
              <a:gd name="T46" fmla="*/ 1325 w 2246"/>
              <a:gd name="T47" fmla="*/ 633 h 640"/>
              <a:gd name="T48" fmla="*/ 1461 w 2246"/>
              <a:gd name="T49" fmla="*/ 497 h 640"/>
              <a:gd name="T50" fmla="*/ 1325 w 2246"/>
              <a:gd name="T51" fmla="*/ 633 h 640"/>
              <a:gd name="T52" fmla="*/ 1752 w 2246"/>
              <a:gd name="T53" fmla="*/ 201 h 640"/>
              <a:gd name="T54" fmla="*/ 1684 w 2246"/>
              <a:gd name="T55" fmla="*/ 250 h 640"/>
              <a:gd name="T56" fmla="*/ 1593 w 2246"/>
              <a:gd name="T57" fmla="*/ 191 h 640"/>
              <a:gd name="T58" fmla="*/ 1695 w 2246"/>
              <a:gd name="T59" fmla="*/ 629 h 640"/>
              <a:gd name="T60" fmla="*/ 1744 w 2246"/>
              <a:gd name="T61" fmla="*/ 283 h 640"/>
              <a:gd name="T62" fmla="*/ 1847 w 2246"/>
              <a:gd name="T63" fmla="*/ 291 h 640"/>
              <a:gd name="T64" fmla="*/ 1863 w 2246"/>
              <a:gd name="T65" fmla="*/ 629 h 640"/>
              <a:gd name="T66" fmla="*/ 1966 w 2246"/>
              <a:gd name="T67" fmla="*/ 355 h 640"/>
              <a:gd name="T68" fmla="*/ 1831 w 2246"/>
              <a:gd name="T69" fmla="*/ 181 h 640"/>
              <a:gd name="T70" fmla="*/ 2224 w 2246"/>
              <a:gd name="T71" fmla="*/ 554 h 640"/>
              <a:gd name="T72" fmla="*/ 2201 w 2246"/>
              <a:gd name="T73" fmla="*/ 547 h 640"/>
              <a:gd name="T74" fmla="*/ 2194 w 2246"/>
              <a:gd name="T75" fmla="*/ 0 h 640"/>
              <a:gd name="T76" fmla="*/ 2092 w 2246"/>
              <a:gd name="T77" fmla="*/ 515 h 640"/>
              <a:gd name="T78" fmla="*/ 2133 w 2246"/>
              <a:gd name="T79" fmla="*/ 623 h 640"/>
              <a:gd name="T80" fmla="*/ 2223 w 2246"/>
              <a:gd name="T81" fmla="*/ 635 h 640"/>
              <a:gd name="T82" fmla="*/ 2232 w 2246"/>
              <a:gd name="T83" fmla="*/ 552 h 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246" h="640">
                <a:moveTo>
                  <a:pt x="1090" y="191"/>
                </a:moveTo>
                <a:cubicBezTo>
                  <a:pt x="1193" y="191"/>
                  <a:pt x="1193" y="191"/>
                  <a:pt x="1193" y="191"/>
                </a:cubicBezTo>
                <a:cubicBezTo>
                  <a:pt x="1193" y="629"/>
                  <a:pt x="1193" y="629"/>
                  <a:pt x="1193" y="629"/>
                </a:cubicBezTo>
                <a:cubicBezTo>
                  <a:pt x="1109" y="629"/>
                  <a:pt x="1109" y="629"/>
                  <a:pt x="1109" y="629"/>
                </a:cubicBezTo>
                <a:cubicBezTo>
                  <a:pt x="1101" y="565"/>
                  <a:pt x="1101" y="565"/>
                  <a:pt x="1101" y="565"/>
                </a:cubicBezTo>
                <a:cubicBezTo>
                  <a:pt x="1098" y="565"/>
                  <a:pt x="1098" y="565"/>
                  <a:pt x="1098" y="565"/>
                </a:cubicBezTo>
                <a:cubicBezTo>
                  <a:pt x="1079" y="587"/>
                  <a:pt x="1059" y="606"/>
                  <a:pt x="1036" y="619"/>
                </a:cubicBezTo>
                <a:cubicBezTo>
                  <a:pt x="1013" y="633"/>
                  <a:pt x="987" y="640"/>
                  <a:pt x="958" y="640"/>
                </a:cubicBezTo>
                <a:cubicBezTo>
                  <a:pt x="911" y="640"/>
                  <a:pt x="876" y="625"/>
                  <a:pt x="855" y="594"/>
                </a:cubicBezTo>
                <a:cubicBezTo>
                  <a:pt x="834" y="564"/>
                  <a:pt x="823" y="521"/>
                  <a:pt x="823" y="466"/>
                </a:cubicBezTo>
                <a:cubicBezTo>
                  <a:pt x="823" y="191"/>
                  <a:pt x="823" y="191"/>
                  <a:pt x="823" y="191"/>
                </a:cubicBezTo>
                <a:cubicBezTo>
                  <a:pt x="926" y="191"/>
                  <a:pt x="926" y="191"/>
                  <a:pt x="926" y="191"/>
                </a:cubicBezTo>
                <a:cubicBezTo>
                  <a:pt x="926" y="453"/>
                  <a:pt x="926" y="453"/>
                  <a:pt x="926" y="453"/>
                </a:cubicBezTo>
                <a:cubicBezTo>
                  <a:pt x="926" y="489"/>
                  <a:pt x="931" y="514"/>
                  <a:pt x="942" y="529"/>
                </a:cubicBezTo>
                <a:cubicBezTo>
                  <a:pt x="952" y="544"/>
                  <a:pt x="969" y="551"/>
                  <a:pt x="993" y="551"/>
                </a:cubicBezTo>
                <a:cubicBezTo>
                  <a:pt x="1012" y="551"/>
                  <a:pt x="1029" y="547"/>
                  <a:pt x="1044" y="537"/>
                </a:cubicBezTo>
                <a:cubicBezTo>
                  <a:pt x="1058" y="528"/>
                  <a:pt x="1074" y="512"/>
                  <a:pt x="1090" y="491"/>
                </a:cubicBezTo>
                <a:lnTo>
                  <a:pt x="1090" y="191"/>
                </a:lnTo>
                <a:close/>
                <a:moveTo>
                  <a:pt x="714" y="181"/>
                </a:moveTo>
                <a:cubicBezTo>
                  <a:pt x="691" y="181"/>
                  <a:pt x="668" y="188"/>
                  <a:pt x="646" y="203"/>
                </a:cubicBezTo>
                <a:cubicBezTo>
                  <a:pt x="624" y="219"/>
                  <a:pt x="606" y="240"/>
                  <a:pt x="590" y="269"/>
                </a:cubicBezTo>
                <a:cubicBezTo>
                  <a:pt x="587" y="269"/>
                  <a:pt x="587" y="269"/>
                  <a:pt x="587" y="269"/>
                </a:cubicBezTo>
                <a:cubicBezTo>
                  <a:pt x="580" y="191"/>
                  <a:pt x="580" y="191"/>
                  <a:pt x="580" y="191"/>
                </a:cubicBezTo>
                <a:cubicBezTo>
                  <a:pt x="495" y="191"/>
                  <a:pt x="495" y="191"/>
                  <a:pt x="495" y="191"/>
                </a:cubicBezTo>
                <a:cubicBezTo>
                  <a:pt x="495" y="629"/>
                  <a:pt x="495" y="629"/>
                  <a:pt x="495" y="629"/>
                </a:cubicBezTo>
                <a:cubicBezTo>
                  <a:pt x="598" y="629"/>
                  <a:pt x="598" y="629"/>
                  <a:pt x="598" y="629"/>
                </a:cubicBezTo>
                <a:cubicBezTo>
                  <a:pt x="598" y="362"/>
                  <a:pt x="598" y="362"/>
                  <a:pt x="598" y="362"/>
                </a:cubicBezTo>
                <a:cubicBezTo>
                  <a:pt x="611" y="328"/>
                  <a:pt x="628" y="305"/>
                  <a:pt x="647" y="292"/>
                </a:cubicBezTo>
                <a:cubicBezTo>
                  <a:pt x="666" y="278"/>
                  <a:pt x="684" y="272"/>
                  <a:pt x="701" y="272"/>
                </a:cubicBezTo>
                <a:cubicBezTo>
                  <a:pt x="710" y="272"/>
                  <a:pt x="718" y="272"/>
                  <a:pt x="724" y="273"/>
                </a:cubicBezTo>
                <a:cubicBezTo>
                  <a:pt x="730" y="274"/>
                  <a:pt x="737" y="275"/>
                  <a:pt x="744" y="277"/>
                </a:cubicBezTo>
                <a:cubicBezTo>
                  <a:pt x="764" y="190"/>
                  <a:pt x="764" y="190"/>
                  <a:pt x="764" y="190"/>
                </a:cubicBezTo>
                <a:cubicBezTo>
                  <a:pt x="758" y="186"/>
                  <a:pt x="751" y="184"/>
                  <a:pt x="743" y="183"/>
                </a:cubicBezTo>
                <a:cubicBezTo>
                  <a:pt x="735" y="181"/>
                  <a:pt x="726" y="181"/>
                  <a:pt x="714" y="181"/>
                </a:cubicBezTo>
                <a:close/>
                <a:moveTo>
                  <a:pt x="251" y="419"/>
                </a:moveTo>
                <a:cubicBezTo>
                  <a:pt x="245" y="439"/>
                  <a:pt x="239" y="461"/>
                  <a:pt x="233" y="483"/>
                </a:cubicBezTo>
                <a:cubicBezTo>
                  <a:pt x="226" y="506"/>
                  <a:pt x="220" y="528"/>
                  <a:pt x="214" y="551"/>
                </a:cubicBezTo>
                <a:cubicBezTo>
                  <a:pt x="210" y="551"/>
                  <a:pt x="210" y="551"/>
                  <a:pt x="210" y="551"/>
                </a:cubicBezTo>
                <a:cubicBezTo>
                  <a:pt x="204" y="528"/>
                  <a:pt x="198" y="506"/>
                  <a:pt x="192" y="483"/>
                </a:cubicBezTo>
                <a:cubicBezTo>
                  <a:pt x="185" y="461"/>
                  <a:pt x="179" y="439"/>
                  <a:pt x="173" y="419"/>
                </a:cubicBezTo>
                <a:cubicBezTo>
                  <a:pt x="104" y="191"/>
                  <a:pt x="104" y="191"/>
                  <a:pt x="104" y="191"/>
                </a:cubicBezTo>
                <a:cubicBezTo>
                  <a:pt x="0" y="191"/>
                  <a:pt x="0" y="191"/>
                  <a:pt x="0" y="191"/>
                </a:cubicBezTo>
                <a:cubicBezTo>
                  <a:pt x="152" y="629"/>
                  <a:pt x="152" y="629"/>
                  <a:pt x="152" y="629"/>
                </a:cubicBezTo>
                <a:cubicBezTo>
                  <a:pt x="271" y="629"/>
                  <a:pt x="271" y="629"/>
                  <a:pt x="271" y="629"/>
                </a:cubicBezTo>
                <a:cubicBezTo>
                  <a:pt x="419" y="191"/>
                  <a:pt x="419" y="191"/>
                  <a:pt x="419" y="191"/>
                </a:cubicBezTo>
                <a:cubicBezTo>
                  <a:pt x="320" y="191"/>
                  <a:pt x="320" y="191"/>
                  <a:pt x="320" y="191"/>
                </a:cubicBezTo>
                <a:lnTo>
                  <a:pt x="251" y="419"/>
                </a:lnTo>
                <a:close/>
                <a:moveTo>
                  <a:pt x="1325" y="633"/>
                </a:moveTo>
                <a:cubicBezTo>
                  <a:pt x="1461" y="633"/>
                  <a:pt x="1461" y="633"/>
                  <a:pt x="1461" y="633"/>
                </a:cubicBezTo>
                <a:cubicBezTo>
                  <a:pt x="1461" y="497"/>
                  <a:pt x="1461" y="497"/>
                  <a:pt x="1461" y="497"/>
                </a:cubicBezTo>
                <a:cubicBezTo>
                  <a:pt x="1325" y="497"/>
                  <a:pt x="1325" y="497"/>
                  <a:pt x="1325" y="497"/>
                </a:cubicBezTo>
                <a:lnTo>
                  <a:pt x="1325" y="633"/>
                </a:lnTo>
                <a:close/>
                <a:moveTo>
                  <a:pt x="1831" y="181"/>
                </a:moveTo>
                <a:cubicBezTo>
                  <a:pt x="1802" y="181"/>
                  <a:pt x="1775" y="188"/>
                  <a:pt x="1752" y="201"/>
                </a:cubicBezTo>
                <a:cubicBezTo>
                  <a:pt x="1729" y="215"/>
                  <a:pt x="1708" y="231"/>
                  <a:pt x="1688" y="250"/>
                </a:cubicBezTo>
                <a:cubicBezTo>
                  <a:pt x="1684" y="250"/>
                  <a:pt x="1684" y="250"/>
                  <a:pt x="1684" y="250"/>
                </a:cubicBezTo>
                <a:cubicBezTo>
                  <a:pt x="1677" y="191"/>
                  <a:pt x="1677" y="191"/>
                  <a:pt x="1677" y="191"/>
                </a:cubicBezTo>
                <a:cubicBezTo>
                  <a:pt x="1593" y="191"/>
                  <a:pt x="1593" y="191"/>
                  <a:pt x="1593" y="191"/>
                </a:cubicBezTo>
                <a:cubicBezTo>
                  <a:pt x="1593" y="629"/>
                  <a:pt x="1593" y="629"/>
                  <a:pt x="1593" y="629"/>
                </a:cubicBezTo>
                <a:cubicBezTo>
                  <a:pt x="1695" y="629"/>
                  <a:pt x="1695" y="629"/>
                  <a:pt x="1695" y="629"/>
                </a:cubicBezTo>
                <a:cubicBezTo>
                  <a:pt x="1695" y="323"/>
                  <a:pt x="1695" y="323"/>
                  <a:pt x="1695" y="323"/>
                </a:cubicBezTo>
                <a:cubicBezTo>
                  <a:pt x="1713" y="306"/>
                  <a:pt x="1730" y="292"/>
                  <a:pt x="1744" y="283"/>
                </a:cubicBezTo>
                <a:cubicBezTo>
                  <a:pt x="1759" y="274"/>
                  <a:pt x="1776" y="269"/>
                  <a:pt x="1795" y="269"/>
                </a:cubicBezTo>
                <a:cubicBezTo>
                  <a:pt x="1819" y="269"/>
                  <a:pt x="1837" y="276"/>
                  <a:pt x="1847" y="291"/>
                </a:cubicBezTo>
                <a:cubicBezTo>
                  <a:pt x="1858" y="306"/>
                  <a:pt x="1863" y="332"/>
                  <a:pt x="1863" y="368"/>
                </a:cubicBezTo>
                <a:cubicBezTo>
                  <a:pt x="1863" y="629"/>
                  <a:pt x="1863" y="629"/>
                  <a:pt x="1863" y="629"/>
                </a:cubicBezTo>
                <a:cubicBezTo>
                  <a:pt x="1966" y="629"/>
                  <a:pt x="1966" y="629"/>
                  <a:pt x="1966" y="629"/>
                </a:cubicBezTo>
                <a:cubicBezTo>
                  <a:pt x="1966" y="355"/>
                  <a:pt x="1966" y="355"/>
                  <a:pt x="1966" y="355"/>
                </a:cubicBezTo>
                <a:cubicBezTo>
                  <a:pt x="1966" y="299"/>
                  <a:pt x="1955" y="256"/>
                  <a:pt x="1934" y="226"/>
                </a:cubicBezTo>
                <a:cubicBezTo>
                  <a:pt x="1912" y="196"/>
                  <a:pt x="1878" y="181"/>
                  <a:pt x="1831" y="181"/>
                </a:cubicBezTo>
                <a:close/>
                <a:moveTo>
                  <a:pt x="2232" y="552"/>
                </a:moveTo>
                <a:cubicBezTo>
                  <a:pt x="2224" y="554"/>
                  <a:pt x="2224" y="554"/>
                  <a:pt x="2224" y="554"/>
                </a:cubicBezTo>
                <a:cubicBezTo>
                  <a:pt x="2217" y="554"/>
                  <a:pt x="2217" y="554"/>
                  <a:pt x="2217" y="554"/>
                </a:cubicBezTo>
                <a:cubicBezTo>
                  <a:pt x="2211" y="554"/>
                  <a:pt x="2206" y="552"/>
                  <a:pt x="2201" y="547"/>
                </a:cubicBezTo>
                <a:cubicBezTo>
                  <a:pt x="2196" y="542"/>
                  <a:pt x="2194" y="533"/>
                  <a:pt x="2194" y="520"/>
                </a:cubicBezTo>
                <a:cubicBezTo>
                  <a:pt x="2194" y="0"/>
                  <a:pt x="2194" y="0"/>
                  <a:pt x="2194" y="0"/>
                </a:cubicBezTo>
                <a:cubicBezTo>
                  <a:pt x="2092" y="0"/>
                  <a:pt x="2092" y="0"/>
                  <a:pt x="2092" y="0"/>
                </a:cubicBezTo>
                <a:cubicBezTo>
                  <a:pt x="2092" y="515"/>
                  <a:pt x="2092" y="515"/>
                  <a:pt x="2092" y="515"/>
                </a:cubicBezTo>
                <a:cubicBezTo>
                  <a:pt x="2092" y="540"/>
                  <a:pt x="2095" y="562"/>
                  <a:pt x="2101" y="581"/>
                </a:cubicBezTo>
                <a:cubicBezTo>
                  <a:pt x="2108" y="599"/>
                  <a:pt x="2118" y="613"/>
                  <a:pt x="2133" y="623"/>
                </a:cubicBezTo>
                <a:cubicBezTo>
                  <a:pt x="2148" y="633"/>
                  <a:pt x="2167" y="638"/>
                  <a:pt x="2191" y="638"/>
                </a:cubicBezTo>
                <a:cubicBezTo>
                  <a:pt x="2203" y="638"/>
                  <a:pt x="2214" y="637"/>
                  <a:pt x="2223" y="635"/>
                </a:cubicBezTo>
                <a:cubicBezTo>
                  <a:pt x="2232" y="633"/>
                  <a:pt x="2240" y="631"/>
                  <a:pt x="2246" y="629"/>
                </a:cubicBezTo>
                <a:lnTo>
                  <a:pt x="2232" y="552"/>
                </a:lnTo>
                <a:close/>
              </a:path>
            </a:pathLst>
          </a:custGeom>
          <a:gradFill>
            <a:gsLst>
              <a:gs pos="2273">
                <a:srgbClr val="020101"/>
              </a:gs>
              <a:gs pos="52000">
                <a:srgbClr val="4D0406"/>
              </a:gs>
              <a:gs pos="49000">
                <a:srgbClr val="020101"/>
              </a:gs>
              <a:gs pos="60000">
                <a:srgbClr val="D10A0F"/>
              </a:gs>
              <a:gs pos="64000">
                <a:srgbClr val="D10A0F"/>
              </a:gs>
              <a:gs pos="34000">
                <a:srgbClr val="020101"/>
              </a:gs>
              <a:gs pos="74000">
                <a:srgbClr val="020101"/>
              </a:gs>
              <a:gs pos="100000">
                <a:srgbClr val="020101"/>
              </a:gs>
            </a:gsLst>
            <a:lin ang="0" scaled="1"/>
          </a:gra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</a:p>
        </p:txBody>
      </p:sp>
      <p:sp>
        <p:nvSpPr>
          <p:cNvPr id="13" name="03_***Title 5 (JU-Free)">
            <a:extLst>
              <a:ext uri="{FF2B5EF4-FFF2-40B4-BE49-F238E27FC236}">
                <a16:creationId xmlns:a16="http://schemas.microsoft.com/office/drawing/2014/main" id="{6F614591-CD65-9394-F9C3-8BEE071CA8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3000" y="2819400"/>
            <a:ext cx="4533900" cy="21590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5500"/>
            </a:lvl1pPr>
          </a:lstStyle>
          <a:p>
            <a:pPr marL="0" lvl="0"/>
            <a:r>
              <a:rPr lang="nl-NL"/>
              <a:t>[Titel]</a:t>
            </a:r>
          </a:p>
        </p:txBody>
      </p:sp>
      <p:sp>
        <p:nvSpPr>
          <p:cNvPr id="14" name="Ondertitel 6  [PHJU] (JU-Free)">
            <a:extLst>
              <a:ext uri="{FF2B5EF4-FFF2-40B4-BE49-F238E27FC236}">
                <a16:creationId xmlns:a16="http://schemas.microsoft.com/office/drawing/2014/main" id="{85D9B714-69BF-53F0-8A59-9A46F1EAC5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143000" y="5321300"/>
            <a:ext cx="2832100" cy="533400"/>
          </a:xfr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[Versie of subtitel presentatie]</a:t>
            </a:r>
          </a:p>
        </p:txBody>
      </p:sp>
      <p:sp>
        <p:nvSpPr>
          <p:cNvPr id="4" name="Picture_placeholder(a) JU 7 (JU-Free)">
            <a:extLst>
              <a:ext uri="{FF2B5EF4-FFF2-40B4-BE49-F238E27FC236}">
                <a16:creationId xmlns:a16="http://schemas.microsoft.com/office/drawing/2014/main" id="{BC1C2F01-6377-3BE0-4638-AE5055C8E8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6191250" y="1430338"/>
            <a:ext cx="5683254" cy="5110167"/>
          </a:xfrm>
          <a:custGeom>
            <a:avLst/>
            <a:gdLst>
              <a:gd name="connsiteX0" fmla="*/ 5683250 w 5683254"/>
              <a:gd name="connsiteY0" fmla="*/ 5110163 h 5110167"/>
              <a:gd name="connsiteX1" fmla="*/ 5683254 w 5683254"/>
              <a:gd name="connsiteY1" fmla="*/ 5110163 h 5110167"/>
              <a:gd name="connsiteX2" fmla="*/ 5683254 w 5683254"/>
              <a:gd name="connsiteY2" fmla="*/ 5110167 h 5110167"/>
              <a:gd name="connsiteX3" fmla="*/ 5683250 w 5683254"/>
              <a:gd name="connsiteY3" fmla="*/ 5110167 h 5110167"/>
              <a:gd name="connsiteX4" fmla="*/ 0 w 5683254"/>
              <a:gd name="connsiteY4" fmla="*/ 0 h 5110167"/>
              <a:gd name="connsiteX5" fmla="*/ 5683250 w 5683254"/>
              <a:gd name="connsiteY5" fmla="*/ 0 h 5110167"/>
              <a:gd name="connsiteX6" fmla="*/ 5683250 w 5683254"/>
              <a:gd name="connsiteY6" fmla="*/ 5110163 h 5110167"/>
              <a:gd name="connsiteX7" fmla="*/ 0 w 5683254"/>
              <a:gd name="connsiteY7" fmla="*/ 5110163 h 511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83254" h="5110167">
                <a:moveTo>
                  <a:pt x="5683250" y="5110163"/>
                </a:moveTo>
                <a:lnTo>
                  <a:pt x="5683254" y="5110163"/>
                </a:lnTo>
                <a:lnTo>
                  <a:pt x="5683254" y="5110167"/>
                </a:lnTo>
                <a:lnTo>
                  <a:pt x="5683250" y="5110167"/>
                </a:lnTo>
                <a:close/>
                <a:moveTo>
                  <a:pt x="0" y="0"/>
                </a:moveTo>
                <a:lnTo>
                  <a:pt x="5683250" y="0"/>
                </a:lnTo>
                <a:lnTo>
                  <a:pt x="5683250" y="5110163"/>
                </a:lnTo>
                <a:lnTo>
                  <a:pt x="0" y="5110163"/>
                </a:lnTo>
                <a:close/>
              </a:path>
            </a:pathLst>
          </a:cu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200"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20" name="Instructie 8 (JU-Free)">
            <a:extLst>
              <a:ext uri="{FF2B5EF4-FFF2-40B4-BE49-F238E27FC236}">
                <a16:creationId xmlns:a16="http://schemas.microsoft.com/office/drawing/2014/main" id="{FF70ACFE-DBFD-E25B-C929-D3B22BD28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-2160000" y="-2"/>
            <a:ext cx="2052000" cy="4248000"/>
          </a:xfr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/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Font typeface="Arial" panose="020B0604020202020204" pitchFamily="34" charset="0"/>
              <a:buNone/>
              <a:defRPr sz="1050" b="0"/>
            </a:lvl5pPr>
          </a:lstStyle>
          <a:p>
            <a:pPr lvl="0"/>
            <a:r>
              <a:rPr lang="nl-NL"/>
              <a:t>Voeg je een foto in dan komt deze automatisch achter de oranje driehoek (rechtsonder).</a:t>
            </a:r>
            <a:br>
              <a:rPr lang="nl-NL"/>
            </a:br>
            <a:r>
              <a:rPr lang="nl-NL"/>
              <a:t>Wil je later de foto wijzigen, verwijder dan eerst de foto en klik dan in het lint hierboven op Start | Opnieuw instellen. Voeg daarna een nieuwe foto in. Zo komt de foto automatisch weer achter de vorm. </a:t>
            </a:r>
            <a:br>
              <a:rPr lang="nl-NL"/>
            </a:br>
            <a:r>
              <a:rPr lang="nl-NL"/>
              <a:t>Kies niet voor de optie Afbeelding wijzigen, want dan zal PowerPoint de foto in een ander formaat en op een andere positie plaatsen. Opnieuw instellen zal het beeld vervormen.</a:t>
            </a: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Deze uitleg wordt niet geprint of getoond in de presentatie. Om deze uitleg te verwijderen: klik op de rand van het frame en de rand van de afbeelding, en kies delete.</a:t>
            </a:r>
          </a:p>
          <a:p>
            <a:pPr lvl="4"/>
            <a:endParaRPr lang="nl-NL"/>
          </a:p>
        </p:txBody>
      </p:sp>
      <p:sp>
        <p:nvSpPr>
          <p:cNvPr id="21" name="Instructie 9 (JU-Free)">
            <a:extLst>
              <a:ext uri="{FF2B5EF4-FFF2-40B4-BE49-F238E27FC236}">
                <a16:creationId xmlns:a16="http://schemas.microsoft.com/office/drawing/2014/main" id="{0F4C4B49-88C9-4952-C7B6-32370F0F6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-2004896" y="2462683"/>
            <a:ext cx="1465333" cy="756000"/>
          </a:xfrm>
          <a:blipFill>
            <a:blip r:embed="rId5"/>
            <a:stretch>
              <a:fillRect/>
            </a:stretch>
          </a:blip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 b="0">
                <a:latin typeface="Arial" panose="020B0604020202020204" pitchFamily="34" charset="0"/>
              </a:defRPr>
            </a:lvl1pPr>
            <a:lvl2pPr marL="0" indent="0">
              <a:lnSpc>
                <a:spcPct val="99000"/>
              </a:lnSpc>
              <a:buNone/>
              <a:defRPr sz="1000" b="0"/>
            </a:lvl2pPr>
            <a:lvl3pPr marL="0" indent="0">
              <a:lnSpc>
                <a:spcPct val="99000"/>
              </a:lnSpc>
              <a:buNone/>
              <a:defRPr sz="1000" b="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9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22" name="Frame 10 (JU-Free)">
            <a:extLst>
              <a:ext uri="{FF2B5EF4-FFF2-40B4-BE49-F238E27FC236}">
                <a16:creationId xmlns:a16="http://schemas.microsoft.com/office/drawing/2014/main" id="{4E21612C-3379-86B7-6414-2FD3DD3A5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11006138" y="5483225"/>
            <a:ext cx="868363" cy="1057275"/>
          </a:xfrm>
          <a:custGeom>
            <a:avLst/>
            <a:gdLst>
              <a:gd name="connsiteX0" fmla="*/ 868363 w 868363"/>
              <a:gd name="connsiteY0" fmla="*/ 0 h 1057275"/>
              <a:gd name="connsiteX1" fmla="*/ 868363 w 868363"/>
              <a:gd name="connsiteY1" fmla="*/ 1057275 h 1057275"/>
              <a:gd name="connsiteX2" fmla="*/ 0 w 868363"/>
              <a:gd name="connsiteY2" fmla="*/ 1057275 h 105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363" h="1057275">
                <a:moveTo>
                  <a:pt x="868363" y="0"/>
                </a:moveTo>
                <a:lnTo>
                  <a:pt x="868363" y="1057275"/>
                </a:lnTo>
                <a:lnTo>
                  <a:pt x="0" y="1057275"/>
                </a:lnTo>
                <a:close/>
              </a:path>
            </a:pathLst>
          </a:custGeom>
          <a:solidFill>
            <a:srgbClr val="F28C00"/>
          </a:solidFill>
          <a:ln w="0" cap="flat" cmpd="sng" algn="ctr">
            <a:solidFill>
              <a:srgbClr val="000000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buFontTx/>
              <a:buNone/>
              <a:defRPr sz="330">
                <a:latin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Tx/>
              <a:buNone/>
              <a:defRPr sz="2800"/>
            </a:lvl2pPr>
            <a:lvl3pPr marL="0" indent="0" algn="l" defTabSz="914400" rtl="0" eaLnBrk="1" latinLnBrk="0" hangingPunct="1">
              <a:lnSpc>
                <a:spcPct val="90000"/>
              </a:lnSpc>
              <a:buFontTx/>
              <a:buNone/>
              <a:defRPr sz="2800"/>
            </a:lvl3pPr>
            <a:lvl4pPr marL="0" indent="0" algn="l" defTabSz="914400" rtl="0" eaLnBrk="1" latinLnBrk="0" hangingPunct="1">
              <a:lnSpc>
                <a:spcPct val="90000"/>
              </a:lnSpc>
              <a:buFontTx/>
              <a:buNone/>
              <a:defRPr sz="2800"/>
            </a:lvl4pPr>
            <a:lvl5pPr marL="0" indent="0" algn="l" defTabSz="914400" rtl="0" eaLnBrk="1" latinLnBrk="0" hangingPunct="1">
              <a:lnSpc>
                <a:spcPct val="90000"/>
              </a:lnSpc>
              <a:buFontTx/>
              <a:buNone/>
              <a:defRPr sz="2800"/>
            </a:lvl5pPr>
          </a:lstStyle>
          <a:p>
            <a:pPr lvl="0"/>
            <a:r>
              <a:rPr lang="nl-NL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56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, tekst en vorm (kop 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1">
            <a:extLst>
              <a:ext uri="{FF2B5EF4-FFF2-40B4-BE49-F238E27FC236}">
                <a16:creationId xmlns:a16="http://schemas.microsoft.com/office/drawing/2014/main" id="{CDA3D972-525D-E1B2-4412-1CF5D40B71B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8148638" y="1206500"/>
            <a:ext cx="3725863" cy="4876800"/>
          </a:xfrm>
          <a:custGeom>
            <a:avLst/>
            <a:gdLst>
              <a:gd name="T0" fmla="*/ 0 w 11735"/>
              <a:gd name="T1" fmla="*/ 0 h 15360"/>
              <a:gd name="T2" fmla="*/ 0 w 11735"/>
              <a:gd name="T3" fmla="*/ 12360 h 15360"/>
              <a:gd name="T4" fmla="*/ 3001 w 11735"/>
              <a:gd name="T5" fmla="*/ 15360 h 15360"/>
              <a:gd name="T6" fmla="*/ 11735 w 11735"/>
              <a:gd name="T7" fmla="*/ 15360 h 15360"/>
              <a:gd name="T8" fmla="*/ 11735 w 11735"/>
              <a:gd name="T9" fmla="*/ 0 h 15360"/>
              <a:gd name="T10" fmla="*/ 0 w 11735"/>
              <a:gd name="T11" fmla="*/ 0 h 15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735" h="15360">
                <a:moveTo>
                  <a:pt x="0" y="0"/>
                </a:moveTo>
                <a:cubicBezTo>
                  <a:pt x="0" y="12360"/>
                  <a:pt x="0" y="12360"/>
                  <a:pt x="0" y="12360"/>
                </a:cubicBezTo>
                <a:cubicBezTo>
                  <a:pt x="0" y="14017"/>
                  <a:pt x="1344" y="15360"/>
                  <a:pt x="3001" y="15360"/>
                </a:cubicBezTo>
                <a:cubicBezTo>
                  <a:pt x="11735" y="15360"/>
                  <a:pt x="11735" y="15360"/>
                  <a:pt x="11735" y="15360"/>
                </a:cubicBezTo>
                <a:cubicBezTo>
                  <a:pt x="11735" y="0"/>
                  <a:pt x="11735" y="0"/>
                  <a:pt x="1173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BDDB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Frame 2">
            <a:extLst>
              <a:ext uri="{FF2B5EF4-FFF2-40B4-BE49-F238E27FC236}">
                <a16:creationId xmlns:a16="http://schemas.microsoft.com/office/drawing/2014/main" id="{49BEE973-3132-BB28-F338-45016063F9D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1366500" y="5487988"/>
            <a:ext cx="487363" cy="595313"/>
          </a:xfrm>
          <a:custGeom>
            <a:avLst/>
            <a:gdLst>
              <a:gd name="T0" fmla="*/ 0 w 307"/>
              <a:gd name="T1" fmla="*/ 375 h 375"/>
              <a:gd name="T2" fmla="*/ 307 w 307"/>
              <a:gd name="T3" fmla="*/ 375 h 375"/>
              <a:gd name="T4" fmla="*/ 307 w 307"/>
              <a:gd name="T5" fmla="*/ 0 h 375"/>
              <a:gd name="T6" fmla="*/ 0 w 307"/>
              <a:gd name="T7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7" h="375">
                <a:moveTo>
                  <a:pt x="0" y="375"/>
                </a:moveTo>
                <a:lnTo>
                  <a:pt x="307" y="375"/>
                </a:lnTo>
                <a:lnTo>
                  <a:pt x="307" y="0"/>
                </a:lnTo>
                <a:lnTo>
                  <a:pt x="0" y="375"/>
                </a:lnTo>
                <a:close/>
              </a:path>
            </a:pathLst>
          </a:custGeom>
          <a:solidFill>
            <a:srgbClr val="F28C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" name="Titel 3 (JU-Free)">
            <a:extLst>
              <a:ext uri="{FF2B5EF4-FFF2-40B4-BE49-F238E27FC236}">
                <a16:creationId xmlns:a16="http://schemas.microsoft.com/office/drawing/2014/main" id="{03AF7F00-9C74-D76B-10A8-7743D5E80DB3}"/>
              </a:ext>
            </a:extLst>
          </p:cNvPr>
          <p:cNvSpPr>
            <a:spLocks noGrp="1"/>
          </p:cNvSpPr>
          <p:nvPr>
            <p:ph type="title" idx="19" hasCustomPrompt="1"/>
          </p:nvPr>
        </p:nvSpPr>
        <p:spPr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5" name="Frame 4  [PHJU] (JU-Free)">
            <a:extLst>
              <a:ext uri="{FF2B5EF4-FFF2-40B4-BE49-F238E27FC236}">
                <a16:creationId xmlns:a16="http://schemas.microsoft.com/office/drawing/2014/main" id="{EDDA330C-7F55-7F74-BDD7-32089A27E9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17500" y="1651000"/>
            <a:ext cx="7366000" cy="4432300"/>
          </a:xfrm>
        </p:spPr>
        <p:txBody>
          <a:bodyPr/>
          <a:lstStyle/>
          <a:p>
            <a:pPr lvl="0"/>
            <a:r>
              <a:rPr lang="nl-NL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276971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, tekst en foto (kop 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 (JU-Free)">
            <a:extLst>
              <a:ext uri="{FF2B5EF4-FFF2-40B4-BE49-F238E27FC236}">
                <a16:creationId xmlns:a16="http://schemas.microsoft.com/office/drawing/2014/main" id="{AE42D1E6-5B35-A054-C064-224005FAB725}"/>
              </a:ext>
            </a:extLst>
          </p:cNvPr>
          <p:cNvSpPr>
            <a:spLocks noGrp="1"/>
          </p:cNvSpPr>
          <p:nvPr>
            <p:ph type="title" idx="1001" hasCustomPrompt="1"/>
          </p:nvPr>
        </p:nvSpPr>
        <p:spPr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10" name="Frame 2  [PHJU] (JU-Free)">
            <a:extLst>
              <a:ext uri="{FF2B5EF4-FFF2-40B4-BE49-F238E27FC236}">
                <a16:creationId xmlns:a16="http://schemas.microsoft.com/office/drawing/2014/main" id="{1D4EBF25-0F8A-8E6E-D007-AF2F82AB47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17500" y="1651000"/>
            <a:ext cx="7366000" cy="4432300"/>
          </a:xfrm>
        </p:spPr>
        <p:txBody>
          <a:bodyPr/>
          <a:lstStyle/>
          <a:p>
            <a:pPr lvl="0"/>
            <a:r>
              <a:rPr lang="nl-NL"/>
              <a:t>[Tekst]</a:t>
            </a:r>
          </a:p>
        </p:txBody>
      </p:sp>
      <p:sp>
        <p:nvSpPr>
          <p:cNvPr id="4" name="Picture_placeholder(a) JU 3 (JU-Free)">
            <a:extLst>
              <a:ext uri="{FF2B5EF4-FFF2-40B4-BE49-F238E27FC236}">
                <a16:creationId xmlns:a16="http://schemas.microsoft.com/office/drawing/2014/main" id="{C09BE633-F89D-BC56-3283-CE1DFF09E2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8148638" y="1206500"/>
            <a:ext cx="3702054" cy="4876804"/>
          </a:xfrm>
          <a:custGeom>
            <a:avLst/>
            <a:gdLst>
              <a:gd name="connsiteX0" fmla="*/ 3702050 w 3702054"/>
              <a:gd name="connsiteY0" fmla="*/ 4876800 h 4876804"/>
              <a:gd name="connsiteX1" fmla="*/ 3702054 w 3702054"/>
              <a:gd name="connsiteY1" fmla="*/ 4876800 h 4876804"/>
              <a:gd name="connsiteX2" fmla="*/ 3702054 w 3702054"/>
              <a:gd name="connsiteY2" fmla="*/ 4876804 h 4876804"/>
              <a:gd name="connsiteX3" fmla="*/ 3702050 w 3702054"/>
              <a:gd name="connsiteY3" fmla="*/ 4876804 h 4876804"/>
              <a:gd name="connsiteX4" fmla="*/ 0 w 3702054"/>
              <a:gd name="connsiteY4" fmla="*/ 0 h 4876804"/>
              <a:gd name="connsiteX5" fmla="*/ 3702050 w 3702054"/>
              <a:gd name="connsiteY5" fmla="*/ 0 h 4876804"/>
              <a:gd name="connsiteX6" fmla="*/ 3702050 w 3702054"/>
              <a:gd name="connsiteY6" fmla="*/ 1191 h 4876804"/>
              <a:gd name="connsiteX7" fmla="*/ 3702050 w 3702054"/>
              <a:gd name="connsiteY7" fmla="*/ 9525 h 4876804"/>
              <a:gd name="connsiteX8" fmla="*/ 3702050 w 3702054"/>
              <a:gd name="connsiteY8" fmla="*/ 32147 h 4876804"/>
              <a:gd name="connsiteX9" fmla="*/ 3702050 w 3702054"/>
              <a:gd name="connsiteY9" fmla="*/ 76200 h 4876804"/>
              <a:gd name="connsiteX10" fmla="*/ 3702050 w 3702054"/>
              <a:gd name="connsiteY10" fmla="*/ 148828 h 4876804"/>
              <a:gd name="connsiteX11" fmla="*/ 3702050 w 3702054"/>
              <a:gd name="connsiteY11" fmla="*/ 198090 h 4876804"/>
              <a:gd name="connsiteX12" fmla="*/ 3702050 w 3702054"/>
              <a:gd name="connsiteY12" fmla="*/ 257175 h 4876804"/>
              <a:gd name="connsiteX13" fmla="*/ 3702050 w 3702054"/>
              <a:gd name="connsiteY13" fmla="*/ 326976 h 4876804"/>
              <a:gd name="connsiteX14" fmla="*/ 3702050 w 3702054"/>
              <a:gd name="connsiteY14" fmla="*/ 408384 h 4876804"/>
              <a:gd name="connsiteX15" fmla="*/ 3702050 w 3702054"/>
              <a:gd name="connsiteY15" fmla="*/ 502295 h 4876804"/>
              <a:gd name="connsiteX16" fmla="*/ 3702050 w 3702054"/>
              <a:gd name="connsiteY16" fmla="*/ 609600 h 4876804"/>
              <a:gd name="connsiteX17" fmla="*/ 3702050 w 3702054"/>
              <a:gd name="connsiteY17" fmla="*/ 731193 h 4876804"/>
              <a:gd name="connsiteX18" fmla="*/ 3702050 w 3702054"/>
              <a:gd name="connsiteY18" fmla="*/ 867966 h 4876804"/>
              <a:gd name="connsiteX19" fmla="*/ 3702050 w 3702054"/>
              <a:gd name="connsiteY19" fmla="*/ 1020812 h 4876804"/>
              <a:gd name="connsiteX20" fmla="*/ 3702050 w 3702054"/>
              <a:gd name="connsiteY20" fmla="*/ 1190625 h 4876804"/>
              <a:gd name="connsiteX21" fmla="*/ 3702050 w 3702054"/>
              <a:gd name="connsiteY21" fmla="*/ 1378297 h 4876804"/>
              <a:gd name="connsiteX22" fmla="*/ 3702050 w 3702054"/>
              <a:gd name="connsiteY22" fmla="*/ 1584722 h 4876804"/>
              <a:gd name="connsiteX23" fmla="*/ 3702050 w 3702054"/>
              <a:gd name="connsiteY23" fmla="*/ 1810792 h 4876804"/>
              <a:gd name="connsiteX24" fmla="*/ 3702050 w 3702054"/>
              <a:gd name="connsiteY24" fmla="*/ 2057400 h 4876804"/>
              <a:gd name="connsiteX25" fmla="*/ 3702050 w 3702054"/>
              <a:gd name="connsiteY25" fmla="*/ 2325440 h 4876804"/>
              <a:gd name="connsiteX26" fmla="*/ 3702050 w 3702054"/>
              <a:gd name="connsiteY26" fmla="*/ 2615803 h 4876804"/>
              <a:gd name="connsiteX27" fmla="*/ 3702050 w 3702054"/>
              <a:gd name="connsiteY27" fmla="*/ 2929384 h 4876804"/>
              <a:gd name="connsiteX28" fmla="*/ 3702050 w 3702054"/>
              <a:gd name="connsiteY28" fmla="*/ 3267075 h 4876804"/>
              <a:gd name="connsiteX29" fmla="*/ 3702050 w 3702054"/>
              <a:gd name="connsiteY29" fmla="*/ 3629769 h 4876804"/>
              <a:gd name="connsiteX30" fmla="*/ 3702050 w 3702054"/>
              <a:gd name="connsiteY30" fmla="*/ 4018360 h 4876804"/>
              <a:gd name="connsiteX31" fmla="*/ 3702050 w 3702054"/>
              <a:gd name="connsiteY31" fmla="*/ 4433739 h 4876804"/>
              <a:gd name="connsiteX32" fmla="*/ 3702050 w 3702054"/>
              <a:gd name="connsiteY32" fmla="*/ 4876800 h 4876804"/>
              <a:gd name="connsiteX33" fmla="*/ 3701377 w 3702054"/>
              <a:gd name="connsiteY33" fmla="*/ 4876800 h 4876804"/>
              <a:gd name="connsiteX34" fmla="*/ 3696668 w 3702054"/>
              <a:gd name="connsiteY34" fmla="*/ 4876800 h 4876804"/>
              <a:gd name="connsiteX35" fmla="*/ 3683886 w 3702054"/>
              <a:gd name="connsiteY35" fmla="*/ 4876800 h 4876804"/>
              <a:gd name="connsiteX36" fmla="*/ 3658995 w 3702054"/>
              <a:gd name="connsiteY36" fmla="*/ 4876800 h 4876804"/>
              <a:gd name="connsiteX37" fmla="*/ 3617959 w 3702054"/>
              <a:gd name="connsiteY37" fmla="*/ 4876800 h 4876804"/>
              <a:gd name="connsiteX38" fmla="*/ 3556740 w 3702054"/>
              <a:gd name="connsiteY38" fmla="*/ 4876800 h 4876804"/>
              <a:gd name="connsiteX39" fmla="*/ 3471303 w 3702054"/>
              <a:gd name="connsiteY39" fmla="*/ 4876800 h 4876804"/>
              <a:gd name="connsiteX40" fmla="*/ 3418241 w 3702054"/>
              <a:gd name="connsiteY40" fmla="*/ 4876800 h 4876804"/>
              <a:gd name="connsiteX41" fmla="*/ 3357611 w 3702054"/>
              <a:gd name="connsiteY41" fmla="*/ 4876800 h 4876804"/>
              <a:gd name="connsiteX42" fmla="*/ 3288909 w 3702054"/>
              <a:gd name="connsiteY42" fmla="*/ 4876800 h 4876804"/>
              <a:gd name="connsiteX43" fmla="*/ 3211629 w 3702054"/>
              <a:gd name="connsiteY43" fmla="*/ 4876800 h 4876804"/>
              <a:gd name="connsiteX44" fmla="*/ 3125267 w 3702054"/>
              <a:gd name="connsiteY44" fmla="*/ 4876800 h 4876804"/>
              <a:gd name="connsiteX45" fmla="*/ 3029318 w 3702054"/>
              <a:gd name="connsiteY45" fmla="*/ 4876800 h 4876804"/>
              <a:gd name="connsiteX46" fmla="*/ 2923279 w 3702054"/>
              <a:gd name="connsiteY46" fmla="*/ 4876800 h 4876804"/>
              <a:gd name="connsiteX47" fmla="*/ 2806644 w 3702054"/>
              <a:gd name="connsiteY47" fmla="*/ 4876800 h 4876804"/>
              <a:gd name="connsiteX48" fmla="*/ 2678909 w 3702054"/>
              <a:gd name="connsiteY48" fmla="*/ 4876800 h 4876804"/>
              <a:gd name="connsiteX49" fmla="*/ 2539570 w 3702054"/>
              <a:gd name="connsiteY49" fmla="*/ 4876800 h 4876804"/>
              <a:gd name="connsiteX50" fmla="*/ 2388121 w 3702054"/>
              <a:gd name="connsiteY50" fmla="*/ 4876800 h 4876804"/>
              <a:gd name="connsiteX51" fmla="*/ 2224058 w 3702054"/>
              <a:gd name="connsiteY51" fmla="*/ 4876800 h 4876804"/>
              <a:gd name="connsiteX52" fmla="*/ 2046878 w 3702054"/>
              <a:gd name="connsiteY52" fmla="*/ 4876800 h 4876804"/>
              <a:gd name="connsiteX53" fmla="*/ 1856074 w 3702054"/>
              <a:gd name="connsiteY53" fmla="*/ 4876800 h 4876804"/>
              <a:gd name="connsiteX54" fmla="*/ 1651143 w 3702054"/>
              <a:gd name="connsiteY54" fmla="*/ 4876800 h 4876804"/>
              <a:gd name="connsiteX55" fmla="*/ 1431581 w 3702054"/>
              <a:gd name="connsiteY55" fmla="*/ 4876800 h 4876804"/>
              <a:gd name="connsiteX56" fmla="*/ 1196881 w 3702054"/>
              <a:gd name="connsiteY56" fmla="*/ 4876800 h 4876804"/>
              <a:gd name="connsiteX57" fmla="*/ 946541 w 3702054"/>
              <a:gd name="connsiteY57" fmla="*/ 4876800 h 4876804"/>
              <a:gd name="connsiteX58" fmla="*/ 0 w 3702054"/>
              <a:gd name="connsiteY58" fmla="*/ 3924300 h 4876804"/>
              <a:gd name="connsiteX59" fmla="*/ 0 w 3702054"/>
              <a:gd name="connsiteY59" fmla="*/ 3923342 h 4876804"/>
              <a:gd name="connsiteX60" fmla="*/ 0 w 3702054"/>
              <a:gd name="connsiteY60" fmla="*/ 3916636 h 4876804"/>
              <a:gd name="connsiteX61" fmla="*/ 0 w 3702054"/>
              <a:gd name="connsiteY61" fmla="*/ 3898432 h 4876804"/>
              <a:gd name="connsiteX62" fmla="*/ 0 w 3702054"/>
              <a:gd name="connsiteY62" fmla="*/ 3862983 h 4876804"/>
              <a:gd name="connsiteX63" fmla="*/ 0 w 3702054"/>
              <a:gd name="connsiteY63" fmla="*/ 3804540 h 4876804"/>
              <a:gd name="connsiteX64" fmla="*/ 0 w 3702054"/>
              <a:gd name="connsiteY64" fmla="*/ 3717355 h 4876804"/>
              <a:gd name="connsiteX65" fmla="*/ 0 w 3702054"/>
              <a:gd name="connsiteY65" fmla="*/ 3661187 h 4876804"/>
              <a:gd name="connsiteX66" fmla="*/ 0 w 3702054"/>
              <a:gd name="connsiteY66" fmla="*/ 3595678 h 4876804"/>
              <a:gd name="connsiteX67" fmla="*/ 0 w 3702054"/>
              <a:gd name="connsiteY67" fmla="*/ 3520110 h 4876804"/>
              <a:gd name="connsiteX68" fmla="*/ 0 w 3702054"/>
              <a:gd name="connsiteY68" fmla="*/ 3433763 h 4876804"/>
              <a:gd name="connsiteX69" fmla="*/ 0 w 3702054"/>
              <a:gd name="connsiteY69" fmla="*/ 3335919 h 4876804"/>
              <a:gd name="connsiteX70" fmla="*/ 0 w 3702054"/>
              <a:gd name="connsiteY70" fmla="*/ 3225859 h 4876804"/>
              <a:gd name="connsiteX71" fmla="*/ 0 w 3702054"/>
              <a:gd name="connsiteY71" fmla="*/ 3102865 h 4876804"/>
              <a:gd name="connsiteX72" fmla="*/ 0 w 3702054"/>
              <a:gd name="connsiteY72" fmla="*/ 2966219 h 4876804"/>
              <a:gd name="connsiteX73" fmla="*/ 0 w 3702054"/>
              <a:gd name="connsiteY73" fmla="*/ 2815202 h 4876804"/>
              <a:gd name="connsiteX74" fmla="*/ 0 w 3702054"/>
              <a:gd name="connsiteY74" fmla="*/ 2649094 h 4876804"/>
              <a:gd name="connsiteX75" fmla="*/ 0 w 3702054"/>
              <a:gd name="connsiteY75" fmla="*/ 2467179 h 4876804"/>
              <a:gd name="connsiteX76" fmla="*/ 0 w 3702054"/>
              <a:gd name="connsiteY76" fmla="*/ 2268736 h 4876804"/>
              <a:gd name="connsiteX77" fmla="*/ 0 w 3702054"/>
              <a:gd name="connsiteY77" fmla="*/ 2053048 h 4876804"/>
              <a:gd name="connsiteX78" fmla="*/ 0 w 3702054"/>
              <a:gd name="connsiteY78" fmla="*/ 1819396 h 4876804"/>
              <a:gd name="connsiteX79" fmla="*/ 0 w 3702054"/>
              <a:gd name="connsiteY79" fmla="*/ 1567061 h 4876804"/>
              <a:gd name="connsiteX80" fmla="*/ 0 w 3702054"/>
              <a:gd name="connsiteY80" fmla="*/ 1295326 h 4876804"/>
              <a:gd name="connsiteX81" fmla="*/ 0 w 3702054"/>
              <a:gd name="connsiteY81" fmla="*/ 1003470 h 4876804"/>
              <a:gd name="connsiteX82" fmla="*/ 0 w 3702054"/>
              <a:gd name="connsiteY82" fmla="*/ 690777 h 4876804"/>
              <a:gd name="connsiteX83" fmla="*/ 0 w 3702054"/>
              <a:gd name="connsiteY83" fmla="*/ 356526 h 487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702054" h="4876804">
                <a:moveTo>
                  <a:pt x="3702050" y="4876800"/>
                </a:moveTo>
                <a:lnTo>
                  <a:pt x="3702054" y="4876800"/>
                </a:lnTo>
                <a:lnTo>
                  <a:pt x="3702054" y="4876804"/>
                </a:lnTo>
                <a:lnTo>
                  <a:pt x="3702050" y="4876804"/>
                </a:lnTo>
                <a:close/>
                <a:moveTo>
                  <a:pt x="0" y="0"/>
                </a:moveTo>
                <a:lnTo>
                  <a:pt x="3702050" y="0"/>
                </a:lnTo>
                <a:lnTo>
                  <a:pt x="3702050" y="1191"/>
                </a:lnTo>
                <a:lnTo>
                  <a:pt x="3702050" y="9525"/>
                </a:lnTo>
                <a:lnTo>
                  <a:pt x="3702050" y="32147"/>
                </a:lnTo>
                <a:lnTo>
                  <a:pt x="3702050" y="76200"/>
                </a:lnTo>
                <a:lnTo>
                  <a:pt x="3702050" y="148828"/>
                </a:lnTo>
                <a:lnTo>
                  <a:pt x="3702050" y="198090"/>
                </a:lnTo>
                <a:lnTo>
                  <a:pt x="3702050" y="257175"/>
                </a:lnTo>
                <a:lnTo>
                  <a:pt x="3702050" y="326976"/>
                </a:lnTo>
                <a:lnTo>
                  <a:pt x="3702050" y="408384"/>
                </a:lnTo>
                <a:lnTo>
                  <a:pt x="3702050" y="502295"/>
                </a:lnTo>
                <a:lnTo>
                  <a:pt x="3702050" y="609600"/>
                </a:lnTo>
                <a:lnTo>
                  <a:pt x="3702050" y="731193"/>
                </a:lnTo>
                <a:lnTo>
                  <a:pt x="3702050" y="867966"/>
                </a:lnTo>
                <a:lnTo>
                  <a:pt x="3702050" y="1020812"/>
                </a:lnTo>
                <a:lnTo>
                  <a:pt x="3702050" y="1190625"/>
                </a:lnTo>
                <a:lnTo>
                  <a:pt x="3702050" y="1378297"/>
                </a:lnTo>
                <a:lnTo>
                  <a:pt x="3702050" y="1584722"/>
                </a:lnTo>
                <a:lnTo>
                  <a:pt x="3702050" y="1810792"/>
                </a:lnTo>
                <a:lnTo>
                  <a:pt x="3702050" y="2057400"/>
                </a:lnTo>
                <a:lnTo>
                  <a:pt x="3702050" y="2325440"/>
                </a:lnTo>
                <a:lnTo>
                  <a:pt x="3702050" y="2615803"/>
                </a:lnTo>
                <a:lnTo>
                  <a:pt x="3702050" y="2929384"/>
                </a:lnTo>
                <a:lnTo>
                  <a:pt x="3702050" y="3267075"/>
                </a:lnTo>
                <a:lnTo>
                  <a:pt x="3702050" y="3629769"/>
                </a:lnTo>
                <a:lnTo>
                  <a:pt x="3702050" y="4018360"/>
                </a:lnTo>
                <a:lnTo>
                  <a:pt x="3702050" y="4433739"/>
                </a:lnTo>
                <a:lnTo>
                  <a:pt x="3702050" y="4876800"/>
                </a:lnTo>
                <a:lnTo>
                  <a:pt x="3701377" y="4876800"/>
                </a:lnTo>
                <a:lnTo>
                  <a:pt x="3696668" y="4876800"/>
                </a:lnTo>
                <a:lnTo>
                  <a:pt x="3683886" y="4876800"/>
                </a:lnTo>
                <a:lnTo>
                  <a:pt x="3658995" y="4876800"/>
                </a:lnTo>
                <a:lnTo>
                  <a:pt x="3617959" y="4876800"/>
                </a:lnTo>
                <a:lnTo>
                  <a:pt x="3556740" y="4876800"/>
                </a:lnTo>
                <a:lnTo>
                  <a:pt x="3471303" y="4876800"/>
                </a:lnTo>
                <a:lnTo>
                  <a:pt x="3418241" y="4876800"/>
                </a:lnTo>
                <a:lnTo>
                  <a:pt x="3357611" y="4876800"/>
                </a:lnTo>
                <a:lnTo>
                  <a:pt x="3288909" y="4876800"/>
                </a:lnTo>
                <a:lnTo>
                  <a:pt x="3211629" y="4876800"/>
                </a:lnTo>
                <a:lnTo>
                  <a:pt x="3125267" y="4876800"/>
                </a:lnTo>
                <a:lnTo>
                  <a:pt x="3029318" y="4876800"/>
                </a:lnTo>
                <a:lnTo>
                  <a:pt x="2923279" y="4876800"/>
                </a:lnTo>
                <a:lnTo>
                  <a:pt x="2806644" y="4876800"/>
                </a:lnTo>
                <a:lnTo>
                  <a:pt x="2678909" y="4876800"/>
                </a:lnTo>
                <a:lnTo>
                  <a:pt x="2539570" y="4876800"/>
                </a:lnTo>
                <a:lnTo>
                  <a:pt x="2388121" y="4876800"/>
                </a:lnTo>
                <a:lnTo>
                  <a:pt x="2224058" y="4876800"/>
                </a:lnTo>
                <a:lnTo>
                  <a:pt x="2046878" y="4876800"/>
                </a:lnTo>
                <a:lnTo>
                  <a:pt x="1856074" y="4876800"/>
                </a:lnTo>
                <a:lnTo>
                  <a:pt x="1651143" y="4876800"/>
                </a:lnTo>
                <a:lnTo>
                  <a:pt x="1431581" y="4876800"/>
                </a:lnTo>
                <a:lnTo>
                  <a:pt x="1196881" y="4876800"/>
                </a:lnTo>
                <a:lnTo>
                  <a:pt x="946541" y="4876800"/>
                </a:lnTo>
                <a:cubicBezTo>
                  <a:pt x="424071" y="4876800"/>
                  <a:pt x="0" y="4450398"/>
                  <a:pt x="0" y="3924300"/>
                </a:cubicBezTo>
                <a:lnTo>
                  <a:pt x="0" y="3923342"/>
                </a:lnTo>
                <a:lnTo>
                  <a:pt x="0" y="3916636"/>
                </a:lnTo>
                <a:lnTo>
                  <a:pt x="0" y="3898432"/>
                </a:lnTo>
                <a:lnTo>
                  <a:pt x="0" y="3862983"/>
                </a:lnTo>
                <a:lnTo>
                  <a:pt x="0" y="3804540"/>
                </a:lnTo>
                <a:lnTo>
                  <a:pt x="0" y="3717355"/>
                </a:lnTo>
                <a:lnTo>
                  <a:pt x="0" y="3661187"/>
                </a:lnTo>
                <a:lnTo>
                  <a:pt x="0" y="3595678"/>
                </a:lnTo>
                <a:lnTo>
                  <a:pt x="0" y="3520110"/>
                </a:lnTo>
                <a:lnTo>
                  <a:pt x="0" y="3433763"/>
                </a:lnTo>
                <a:lnTo>
                  <a:pt x="0" y="3335919"/>
                </a:lnTo>
                <a:lnTo>
                  <a:pt x="0" y="3225859"/>
                </a:lnTo>
                <a:lnTo>
                  <a:pt x="0" y="3102865"/>
                </a:lnTo>
                <a:lnTo>
                  <a:pt x="0" y="2966219"/>
                </a:lnTo>
                <a:lnTo>
                  <a:pt x="0" y="2815202"/>
                </a:lnTo>
                <a:lnTo>
                  <a:pt x="0" y="2649094"/>
                </a:lnTo>
                <a:lnTo>
                  <a:pt x="0" y="2467179"/>
                </a:lnTo>
                <a:lnTo>
                  <a:pt x="0" y="2268736"/>
                </a:lnTo>
                <a:lnTo>
                  <a:pt x="0" y="2053048"/>
                </a:lnTo>
                <a:lnTo>
                  <a:pt x="0" y="1819396"/>
                </a:lnTo>
                <a:lnTo>
                  <a:pt x="0" y="1567061"/>
                </a:lnTo>
                <a:lnTo>
                  <a:pt x="0" y="1295326"/>
                </a:lnTo>
                <a:lnTo>
                  <a:pt x="0" y="1003470"/>
                </a:lnTo>
                <a:lnTo>
                  <a:pt x="0" y="690777"/>
                </a:lnTo>
                <a:lnTo>
                  <a:pt x="0" y="356526"/>
                </a:lnTo>
                <a:close/>
              </a:path>
            </a:pathLst>
          </a:custGeom>
          <a:solidFill>
            <a:srgbClr val="FBDDB3"/>
          </a:solidFill>
          <a:ln/>
        </p:spPr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200"/>
            </a:lvl1pPr>
          </a:lstStyle>
          <a:p>
            <a:r>
              <a:rPr lang="nl-NL"/>
              <a:t>[Afbeelding]</a:t>
            </a:r>
          </a:p>
        </p:txBody>
      </p:sp>
      <p:sp>
        <p:nvSpPr>
          <p:cNvPr id="13" name="Instructie 4 (JU-Free)">
            <a:extLst>
              <a:ext uri="{FF2B5EF4-FFF2-40B4-BE49-F238E27FC236}">
                <a16:creationId xmlns:a16="http://schemas.microsoft.com/office/drawing/2014/main" id="{98C8E125-92B3-8518-1E1D-D4F58EA2D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-2160000" y="-2"/>
            <a:ext cx="2052000" cy="4248000"/>
          </a:xfr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/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Font typeface="Arial" panose="020B0604020202020204" pitchFamily="34" charset="0"/>
              <a:buNone/>
              <a:defRPr sz="1050" b="0"/>
            </a:lvl5pPr>
          </a:lstStyle>
          <a:p>
            <a:pPr lvl="0"/>
            <a:r>
              <a:rPr lang="nl-NL"/>
              <a:t>Voeg je een foto in dan komt deze automatisch achter de oranje driehoek (rechtsonder).</a:t>
            </a:r>
            <a:br>
              <a:rPr lang="nl-NL"/>
            </a:br>
            <a:r>
              <a:rPr lang="nl-NL"/>
              <a:t>Wil je later de foto wijzigen, verwijder dan eerst de foto en klik dan in het lint hierboven op Start | Opnieuw instellen. Voeg daarna een nieuwe foto in. Zo komt de foto automatisch weer achter de vorm. </a:t>
            </a:r>
            <a:br>
              <a:rPr lang="nl-NL"/>
            </a:br>
            <a:r>
              <a:rPr lang="nl-NL"/>
              <a:t>Kies niet voor de optie Afbeelding wijzigen, want dan zal PowerPoint de foto in een ander formaat en op een andere positie plaatsen. Opnieuw instellen zal het beeld vervormen.</a:t>
            </a: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Deze uitleg wordt niet geprint of getoond in de presentatie. Om deze uitleg te verwijderen: klik op de rand van het frame en de rand van de afbeelding, en kies delete.</a:t>
            </a:r>
          </a:p>
          <a:p>
            <a:pPr lvl="4"/>
            <a:endParaRPr lang="nl-NL"/>
          </a:p>
        </p:txBody>
      </p:sp>
      <p:sp>
        <p:nvSpPr>
          <p:cNvPr id="14" name="Instructie 5 (JU-Free)">
            <a:extLst>
              <a:ext uri="{FF2B5EF4-FFF2-40B4-BE49-F238E27FC236}">
                <a16:creationId xmlns:a16="http://schemas.microsoft.com/office/drawing/2014/main" id="{F20B4D86-D9E3-9B90-4D3C-166BEA9C1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-2004896" y="2462683"/>
            <a:ext cx="1465333" cy="756000"/>
          </a:xfrm>
          <a:blipFill>
            <a:blip r:embed="rId3"/>
            <a:stretch>
              <a:fillRect/>
            </a:stretch>
          </a:blip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 b="0">
                <a:latin typeface="Arial" panose="020B0604020202020204" pitchFamily="34" charset="0"/>
              </a:defRPr>
            </a:lvl1pPr>
            <a:lvl2pPr marL="0" indent="0">
              <a:lnSpc>
                <a:spcPct val="99000"/>
              </a:lnSpc>
              <a:buNone/>
              <a:defRPr sz="1000" b="0"/>
            </a:lvl2pPr>
            <a:lvl3pPr marL="0" indent="0">
              <a:lnSpc>
                <a:spcPct val="99000"/>
              </a:lnSpc>
              <a:buNone/>
              <a:defRPr sz="1000" b="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9pPr>
          </a:lstStyle>
          <a:p>
            <a:pPr lvl="0"/>
            <a:r>
              <a:rPr lang="nl-NL"/>
              <a:t> </a:t>
            </a:r>
          </a:p>
        </p:txBody>
      </p:sp>
      <p:sp>
        <p:nvSpPr>
          <p:cNvPr id="15" name="Frame 6 {PHJU} (JU-Free)">
            <a:extLst>
              <a:ext uri="{FF2B5EF4-FFF2-40B4-BE49-F238E27FC236}">
                <a16:creationId xmlns:a16="http://schemas.microsoft.com/office/drawing/2014/main" id="{9A5C9407-2FAC-20E1-D6FB-F389E7A04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idx="1000" hasCustomPrompt="1"/>
            <p:custDataLst>
              <p:custData r:id="rId1"/>
            </p:custDataLst>
          </p:nvPr>
        </p:nvSpPr>
        <p:spPr bwMode="gray">
          <a:xfrm>
            <a:off x="11366500" y="5487988"/>
            <a:ext cx="487363" cy="595313"/>
          </a:xfrm>
          <a:custGeom>
            <a:avLst/>
            <a:gdLst>
              <a:gd name="T0" fmla="*/ 0 w 307"/>
              <a:gd name="T1" fmla="*/ 375 h 375"/>
              <a:gd name="T2" fmla="*/ 307 w 307"/>
              <a:gd name="T3" fmla="*/ 375 h 375"/>
              <a:gd name="T4" fmla="*/ 307 w 307"/>
              <a:gd name="T5" fmla="*/ 0 h 375"/>
              <a:gd name="T6" fmla="*/ 0 w 307"/>
              <a:gd name="T7" fmla="*/ 375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7" h="375">
                <a:moveTo>
                  <a:pt x="0" y="375"/>
                </a:moveTo>
                <a:lnTo>
                  <a:pt x="307" y="375"/>
                </a:lnTo>
                <a:lnTo>
                  <a:pt x="307" y="0"/>
                </a:lnTo>
                <a:lnTo>
                  <a:pt x="0" y="375"/>
                </a:lnTo>
                <a:close/>
              </a:path>
            </a:pathLst>
          </a:custGeom>
          <a:solidFill>
            <a:srgbClr val="F28C00"/>
          </a:solidFill>
          <a:ln w="0" cap="flat" cmpd="sng" algn="ctr">
            <a:solidFill>
              <a:prstClr val="black">
                <a:alpha val="0"/>
              </a:prst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1400"/>
              </a:spcBef>
              <a:buClr>
                <a:schemeClr val="accent1"/>
              </a:buClr>
              <a:buSzPct val="90000"/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8474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 en grafiek (kop 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 (JU-Free)">
            <a:extLst>
              <a:ext uri="{FF2B5EF4-FFF2-40B4-BE49-F238E27FC236}">
                <a16:creationId xmlns:a16="http://schemas.microsoft.com/office/drawing/2014/main" id="{1A38140C-82B8-AC0F-3F09-C33E4FFD04A0}"/>
              </a:ext>
            </a:extLst>
          </p:cNvPr>
          <p:cNvSpPr>
            <a:spLocks noGrp="1"/>
          </p:cNvSpPr>
          <p:nvPr>
            <p:ph type="title" idx="16" hasCustomPrompt="1"/>
          </p:nvPr>
        </p:nvSpPr>
        <p:spPr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8" name="Frame 2  [PHJU] (JU-Free)">
            <a:extLst>
              <a:ext uri="{FF2B5EF4-FFF2-40B4-BE49-F238E27FC236}">
                <a16:creationId xmlns:a16="http://schemas.microsoft.com/office/drawing/2014/main" id="{DF11DD1D-9C19-8F08-5FAC-D4BF0F2F0C8A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317500" y="1651000"/>
            <a:ext cx="10414000" cy="48133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l-NL" sz="2200">
                <a:latin typeface="+mn-lt"/>
              </a:rPr>
              <a:t>[Grafiek]</a:t>
            </a:r>
            <a:endParaRPr lang="nl-NL"/>
          </a:p>
        </p:txBody>
      </p:sp>
      <p:sp>
        <p:nvSpPr>
          <p:cNvPr id="9" name="Instructie 3 (JU-Free)">
            <a:extLst>
              <a:ext uri="{FF2B5EF4-FFF2-40B4-BE49-F238E27FC236}">
                <a16:creationId xmlns:a16="http://schemas.microsoft.com/office/drawing/2014/main" id="{54D7350F-2C62-8D24-719C-0662AC124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-2160000" y="-2"/>
            <a:ext cx="2052000" cy="5184000"/>
          </a:xfr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/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Font typeface="Arial" panose="020B0604020202020204" pitchFamily="34" charset="0"/>
              <a:buNone/>
              <a:defRPr sz="1050" b="0"/>
            </a:lvl5pPr>
          </a:lstStyle>
          <a:p>
            <a:pPr lvl="0"/>
            <a:r>
              <a:rPr lang="nl-NL"/>
              <a:t>Als je een grafiek invoegt, krijgen de eerste 6 items de juiste kleurvolgorde. De kleurvolgorde en opmaak voor de grafieken staan ook in het extra kleurenschema.</a:t>
            </a: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br>
              <a:rPr lang="nl-NL"/>
            </a:br>
            <a:r>
              <a:rPr lang="nl-NL"/>
              <a:t>De laatste 2 kleuren zijn voor de verticale as en rasterlijnen (grijs) en tekst horizontale as en eventuele waardes (zwart).</a:t>
            </a:r>
            <a:br>
              <a:rPr lang="nl-NL"/>
            </a:br>
            <a:br>
              <a:rPr lang="nl-NL"/>
            </a:br>
            <a:r>
              <a:rPr lang="nl-NL"/>
              <a:t>Deze uitleg wordt niet geprint of getoond in de presentatie. Om deze uitleg te verwijderen: klik op de rand van het frame en de rand van de afbeelding, en kies delete.</a:t>
            </a:r>
          </a:p>
          <a:p>
            <a:pPr lvl="4"/>
            <a:endParaRPr lang="nl-NL"/>
          </a:p>
        </p:txBody>
      </p:sp>
      <p:sp>
        <p:nvSpPr>
          <p:cNvPr id="10" name="Instructie 4 (JU-Free)">
            <a:extLst>
              <a:ext uri="{FF2B5EF4-FFF2-40B4-BE49-F238E27FC236}">
                <a16:creationId xmlns:a16="http://schemas.microsoft.com/office/drawing/2014/main" id="{AF5D925A-46B1-502A-E112-C83164A7D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-1960292" y="856908"/>
            <a:ext cx="1638000" cy="2494800"/>
          </a:xfrm>
          <a:blipFill>
            <a:blip r:embed="rId2"/>
            <a:stretch>
              <a:fillRect/>
            </a:stretch>
          </a:blip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 marL="0" indent="0">
              <a:lnSpc>
                <a:spcPct val="99000"/>
              </a:lnSpc>
              <a:buNone/>
              <a:defRPr sz="330" b="0">
                <a:latin typeface="Arial" panose="020B0604020202020204" pitchFamily="34" charset="0"/>
              </a:defRPr>
            </a:lvl1pPr>
            <a:lvl2pPr marL="0" indent="0">
              <a:lnSpc>
                <a:spcPct val="99000"/>
              </a:lnSpc>
              <a:buNone/>
              <a:defRPr sz="1000" b="0"/>
            </a:lvl2pPr>
            <a:lvl3pPr marL="0" indent="0">
              <a:lnSpc>
                <a:spcPct val="99000"/>
              </a:lnSpc>
              <a:buNone/>
              <a:defRPr sz="1000" b="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9pPr>
          </a:lstStyle>
          <a:p>
            <a:pPr lvl="0"/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782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[Tussendia (kop 1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1">
            <a:extLst>
              <a:ext uri="{FF2B5EF4-FFF2-40B4-BE49-F238E27FC236}">
                <a16:creationId xmlns:a16="http://schemas.microsoft.com/office/drawing/2014/main" id="{9D42CEB6-17E8-C6FC-6588-46CC8B8E07AC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317500" y="317500"/>
            <a:ext cx="11557000" cy="6223000"/>
          </a:xfrm>
          <a:custGeom>
            <a:avLst/>
            <a:gdLst>
              <a:gd name="T0" fmla="*/ 0 w 36404"/>
              <a:gd name="T1" fmla="*/ 0 h 19600"/>
              <a:gd name="T2" fmla="*/ 0 w 36404"/>
              <a:gd name="T3" fmla="*/ 16600 h 19600"/>
              <a:gd name="T4" fmla="*/ 3001 w 36404"/>
              <a:gd name="T5" fmla="*/ 19600 h 19600"/>
              <a:gd name="T6" fmla="*/ 36404 w 36404"/>
              <a:gd name="T7" fmla="*/ 19600 h 19600"/>
              <a:gd name="T8" fmla="*/ 36404 w 36404"/>
              <a:gd name="T9" fmla="*/ 0 h 19600"/>
              <a:gd name="T10" fmla="*/ 0 w 36404"/>
              <a:gd name="T11" fmla="*/ 0 h 19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404" h="19600">
                <a:moveTo>
                  <a:pt x="0" y="0"/>
                </a:moveTo>
                <a:cubicBezTo>
                  <a:pt x="0" y="16600"/>
                  <a:pt x="0" y="16600"/>
                  <a:pt x="0" y="16600"/>
                </a:cubicBezTo>
                <a:cubicBezTo>
                  <a:pt x="0" y="18257"/>
                  <a:pt x="1344" y="19600"/>
                  <a:pt x="3001" y="19600"/>
                </a:cubicBezTo>
                <a:cubicBezTo>
                  <a:pt x="36404" y="19600"/>
                  <a:pt x="36404" y="19600"/>
                  <a:pt x="36404" y="19600"/>
                </a:cubicBezTo>
                <a:cubicBezTo>
                  <a:pt x="36404" y="0"/>
                  <a:pt x="36404" y="0"/>
                  <a:pt x="3640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BDDB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3" name="Frame 2">
            <a:extLst>
              <a:ext uri="{FF2B5EF4-FFF2-40B4-BE49-F238E27FC236}">
                <a16:creationId xmlns:a16="http://schemas.microsoft.com/office/drawing/2014/main" id="{95E516FA-F697-E94B-4C69-7E7BE0B6F89D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1006138" y="5483225"/>
            <a:ext cx="868363" cy="1057275"/>
          </a:xfrm>
          <a:custGeom>
            <a:avLst/>
            <a:gdLst>
              <a:gd name="T0" fmla="*/ 0 w 547"/>
              <a:gd name="T1" fmla="*/ 666 h 666"/>
              <a:gd name="T2" fmla="*/ 547 w 547"/>
              <a:gd name="T3" fmla="*/ 666 h 666"/>
              <a:gd name="T4" fmla="*/ 547 w 547"/>
              <a:gd name="T5" fmla="*/ 0 h 666"/>
              <a:gd name="T6" fmla="*/ 0 w 547"/>
              <a:gd name="T7" fmla="*/ 666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7" h="666">
                <a:moveTo>
                  <a:pt x="0" y="666"/>
                </a:moveTo>
                <a:lnTo>
                  <a:pt x="547" y="666"/>
                </a:lnTo>
                <a:lnTo>
                  <a:pt x="547" y="0"/>
                </a:lnTo>
                <a:lnTo>
                  <a:pt x="0" y="666"/>
                </a:lnTo>
                <a:close/>
              </a:path>
            </a:pathLst>
          </a:custGeom>
          <a:solidFill>
            <a:srgbClr val="F28C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01_***Titel 3 (JU-Free)">
            <a:extLst>
              <a:ext uri="{FF2B5EF4-FFF2-40B4-BE49-F238E27FC236}">
                <a16:creationId xmlns:a16="http://schemas.microsoft.com/office/drawing/2014/main" id="{66ACAA29-9F23-C9B7-848F-0B9091B15E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6275" y="3114290"/>
            <a:ext cx="9378173" cy="1371600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5500" spc="50"/>
            </a:lvl1pPr>
          </a:lstStyle>
          <a:p>
            <a:pPr marL="0" lvl="0"/>
            <a:r>
              <a:rPr lang="nl-NL"/>
              <a:t>[Tussenslide titel]</a:t>
            </a:r>
          </a:p>
        </p:txBody>
      </p:sp>
    </p:spTree>
    <p:extLst>
      <p:ext uri="{BB962C8B-B14F-4D97-AF65-F5344CB8AC3E}">
        <p14:creationId xmlns:p14="http://schemas.microsoft.com/office/powerpoint/2010/main" val="118793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 en object  (kop 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 (JU-Free)">
            <a:extLst>
              <a:ext uri="{FF2B5EF4-FFF2-40B4-BE49-F238E27FC236}">
                <a16:creationId xmlns:a16="http://schemas.microsoft.com/office/drawing/2014/main" id="{3AA9F256-A255-B520-3B9C-AA63BB5CD4F1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6" name="Frame content 2  [PHJU] (JU-Free)">
            <a:extLst>
              <a:ext uri="{FF2B5EF4-FFF2-40B4-BE49-F238E27FC236}">
                <a16:creationId xmlns:a16="http://schemas.microsoft.com/office/drawing/2014/main" id="{2E1EC710-9574-294C-80FE-440703199EBE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gray">
          <a:xfrm>
            <a:off x="317500" y="1651000"/>
            <a:ext cx="11569700" cy="44323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304542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houd van twee (kop 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 (JU-Free)">
            <a:extLst>
              <a:ext uri="{FF2B5EF4-FFF2-40B4-BE49-F238E27FC236}">
                <a16:creationId xmlns:a16="http://schemas.microsoft.com/office/drawing/2014/main" id="{ACDF4EB0-C89D-3CF8-7533-9349B19CD764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/>
          <a:p>
            <a:r>
              <a:rPr lang="nl-NL"/>
              <a:t>[Titel]</a:t>
            </a:r>
          </a:p>
        </p:txBody>
      </p:sp>
      <p:sp>
        <p:nvSpPr>
          <p:cNvPr id="7" name="02_Frame content 2 [PHJU] (JU-Free)">
            <a:extLst>
              <a:ext uri="{FF2B5EF4-FFF2-40B4-BE49-F238E27FC236}">
                <a16:creationId xmlns:a16="http://schemas.microsoft.com/office/drawing/2014/main" id="{545D4CAE-7D79-A804-0F93-8790B86CE27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317500" y="1651000"/>
            <a:ext cx="5220000" cy="4432300"/>
          </a:xfrm>
        </p:spPr>
        <p:txBody>
          <a:bodyPr/>
          <a:lstStyle/>
          <a:p>
            <a:pPr lvl="0"/>
            <a:r>
              <a:rPr lang="nl-NL"/>
              <a:t>[Typ tekst of klik op een pictogram om een object in te voegen]</a:t>
            </a:r>
          </a:p>
        </p:txBody>
      </p:sp>
      <p:sp>
        <p:nvSpPr>
          <p:cNvPr id="8" name="03_Frame content 3 [PHJU] (JU-Free)">
            <a:extLst>
              <a:ext uri="{FF2B5EF4-FFF2-40B4-BE49-F238E27FC236}">
                <a16:creationId xmlns:a16="http://schemas.microsoft.com/office/drawing/2014/main" id="{8C50D964-A165-5A4E-3B0D-1071948072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6667500" y="1651000"/>
            <a:ext cx="5220000" cy="4432300"/>
          </a:xfrm>
        </p:spPr>
        <p:txBody>
          <a:bodyPr/>
          <a:lstStyle/>
          <a:p>
            <a:pPr lvl="0"/>
            <a:r>
              <a:rPr lang="nl-NL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409509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lleen titel (kop 2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 (JU-Free)">
            <a:extLst>
              <a:ext uri="{FF2B5EF4-FFF2-40B4-BE49-F238E27FC236}">
                <a16:creationId xmlns:a16="http://schemas.microsoft.com/office/drawing/2014/main" id="{10D81B87-7B42-EA16-CE90-0049AB475898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/>
        <p:txBody>
          <a:bodyPr/>
          <a:lstStyle/>
          <a:p>
            <a:r>
              <a:rPr lang="nl-NL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52242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 (JU-Free)"/>
          <p:cNvSpPr>
            <a:spLocks noGrp="1"/>
          </p:cNvSpPr>
          <p:nvPr>
            <p:ph type="title"/>
          </p:nvPr>
        </p:nvSpPr>
        <p:spPr bwMode="gray">
          <a:xfrm>
            <a:off x="317500" y="317500"/>
            <a:ext cx="7366000" cy="1079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/>
              <a:t>[Titel]</a:t>
            </a:r>
          </a:p>
        </p:txBody>
      </p:sp>
      <p:sp>
        <p:nvSpPr>
          <p:cNvPr id="3" name="Frame 2 (JU-Free)"/>
          <p:cNvSpPr>
            <a:spLocks noGrp="1"/>
          </p:cNvSpPr>
          <p:nvPr>
            <p:ph type="body" idx="1"/>
          </p:nvPr>
        </p:nvSpPr>
        <p:spPr bwMode="gray">
          <a:xfrm>
            <a:off x="317500" y="1651000"/>
            <a:ext cx="11569700" cy="44323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JU-LEVEL1=Opsomming 1e niveau</a:t>
            </a:r>
          </a:p>
          <a:p>
            <a:pPr lvl="1"/>
            <a:r>
              <a:rPr lang="nl-NL"/>
              <a:t>JU-LEVEL2=Opsomming 2e niveau</a:t>
            </a:r>
          </a:p>
          <a:p>
            <a:pPr lvl="2"/>
            <a:r>
              <a:rPr lang="nl-NL"/>
              <a:t>JU-LEVEL3=Opsomming 3e niveau</a:t>
            </a:r>
          </a:p>
          <a:p>
            <a:pPr lvl="3"/>
            <a:r>
              <a:rPr lang="nl-NL"/>
              <a:t>JU-LEVEL4=Kop</a:t>
            </a:r>
          </a:p>
          <a:p>
            <a:pPr lvl="4"/>
            <a:r>
              <a:rPr lang="nl-NL"/>
              <a:t>JU-LEVEL5=Basistekst</a:t>
            </a:r>
          </a:p>
        </p:txBody>
      </p:sp>
      <p:sp>
        <p:nvSpPr>
          <p:cNvPr id="4" name="Date Placeholder 3 (JU-Free)"/>
          <p:cNvSpPr>
            <a:spLocks noGrp="1"/>
          </p:cNvSpPr>
          <p:nvPr>
            <p:ph type="dt" sz="half" idx="2"/>
          </p:nvPr>
        </p:nvSpPr>
        <p:spPr bwMode="gray">
          <a:xfrm>
            <a:off x="660400" y="6426200"/>
            <a:ext cx="1257300" cy="25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/>
              <a:t>|   </a:t>
            </a:r>
            <a:fld id="{7703D7CD-B121-42A5-8C50-3A1F5DD6895B}" type="datetimeFigureOut">
              <a:rPr lang="nl-NL" smtClean="0"/>
              <a:pPr/>
              <a:t>26-4-2026</a:t>
            </a:fld>
            <a:endParaRPr lang="nl-NL"/>
          </a:p>
        </p:txBody>
      </p:sp>
      <p:sp>
        <p:nvSpPr>
          <p:cNvPr id="5" name="Frame footer 4 (JU-Free)"/>
          <p:cNvSpPr>
            <a:spLocks noGrp="1"/>
          </p:cNvSpPr>
          <p:nvPr>
            <p:ph type="ftr" sz="quarter" idx="3"/>
          </p:nvPr>
        </p:nvSpPr>
        <p:spPr bwMode="gray">
          <a:xfrm>
            <a:off x="2946400" y="6426200"/>
            <a:ext cx="6299200" cy="25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 (JU-Free)"/>
          <p:cNvSpPr>
            <a:spLocks noGrp="1"/>
          </p:cNvSpPr>
          <p:nvPr>
            <p:ph type="sldNum" sz="quarter" idx="4"/>
          </p:nvPr>
        </p:nvSpPr>
        <p:spPr bwMode="gray">
          <a:xfrm>
            <a:off x="317500" y="6426200"/>
            <a:ext cx="393700" cy="25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F18802B-E4C7-4B2D-B37A-6B7CC3C134EA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38C735F2-E65E-970B-5875-CA766527643D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1514138" y="317500"/>
            <a:ext cx="180975" cy="446088"/>
          </a:xfrm>
          <a:custGeom>
            <a:avLst/>
            <a:gdLst>
              <a:gd name="T0" fmla="*/ 224 w 571"/>
              <a:gd name="T1" fmla="*/ 571 h 1402"/>
              <a:gd name="T2" fmla="*/ 0 w 571"/>
              <a:gd name="T3" fmla="*/ 571 h 1402"/>
              <a:gd name="T4" fmla="*/ 0 w 571"/>
              <a:gd name="T5" fmla="*/ 346 h 1402"/>
              <a:gd name="T6" fmla="*/ 224 w 571"/>
              <a:gd name="T7" fmla="*/ 346 h 1402"/>
              <a:gd name="T8" fmla="*/ 224 w 571"/>
              <a:gd name="T9" fmla="*/ 571 h 1402"/>
              <a:gd name="T10" fmla="*/ 571 w 571"/>
              <a:gd name="T11" fmla="*/ 346 h 1402"/>
              <a:gd name="T12" fmla="*/ 346 w 571"/>
              <a:gd name="T13" fmla="*/ 346 h 1402"/>
              <a:gd name="T14" fmla="*/ 346 w 571"/>
              <a:gd name="T15" fmla="*/ 571 h 1402"/>
              <a:gd name="T16" fmla="*/ 571 w 571"/>
              <a:gd name="T17" fmla="*/ 571 h 1402"/>
              <a:gd name="T18" fmla="*/ 571 w 571"/>
              <a:gd name="T19" fmla="*/ 346 h 1402"/>
              <a:gd name="T20" fmla="*/ 224 w 571"/>
              <a:gd name="T21" fmla="*/ 0 h 1402"/>
              <a:gd name="T22" fmla="*/ 0 w 571"/>
              <a:gd name="T23" fmla="*/ 0 h 1402"/>
              <a:gd name="T24" fmla="*/ 0 w 571"/>
              <a:gd name="T25" fmla="*/ 225 h 1402"/>
              <a:gd name="T26" fmla="*/ 224 w 571"/>
              <a:gd name="T27" fmla="*/ 225 h 1402"/>
              <a:gd name="T28" fmla="*/ 224 w 571"/>
              <a:gd name="T29" fmla="*/ 0 h 1402"/>
              <a:gd name="T30" fmla="*/ 571 w 571"/>
              <a:gd name="T31" fmla="*/ 0 h 1402"/>
              <a:gd name="T32" fmla="*/ 346 w 571"/>
              <a:gd name="T33" fmla="*/ 0 h 1402"/>
              <a:gd name="T34" fmla="*/ 346 w 571"/>
              <a:gd name="T35" fmla="*/ 225 h 1402"/>
              <a:gd name="T36" fmla="*/ 571 w 571"/>
              <a:gd name="T37" fmla="*/ 225 h 1402"/>
              <a:gd name="T38" fmla="*/ 571 w 571"/>
              <a:gd name="T39" fmla="*/ 0 h 1402"/>
              <a:gd name="T40" fmla="*/ 571 w 571"/>
              <a:gd name="T41" fmla="*/ 692 h 1402"/>
              <a:gd name="T42" fmla="*/ 0 w 571"/>
              <a:gd name="T43" fmla="*/ 692 h 1402"/>
              <a:gd name="T44" fmla="*/ 0 w 571"/>
              <a:gd name="T45" fmla="*/ 862 h 1402"/>
              <a:gd name="T46" fmla="*/ 568 w 571"/>
              <a:gd name="T47" fmla="*/ 1402 h 1402"/>
              <a:gd name="T48" fmla="*/ 571 w 571"/>
              <a:gd name="T49" fmla="*/ 1402 h 1402"/>
              <a:gd name="T50" fmla="*/ 571 w 571"/>
              <a:gd name="T51" fmla="*/ 692 h 1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71" h="1402">
                <a:moveTo>
                  <a:pt x="224" y="571"/>
                </a:moveTo>
                <a:cubicBezTo>
                  <a:pt x="0" y="571"/>
                  <a:pt x="0" y="571"/>
                  <a:pt x="0" y="571"/>
                </a:cubicBezTo>
                <a:cubicBezTo>
                  <a:pt x="0" y="346"/>
                  <a:pt x="0" y="346"/>
                  <a:pt x="0" y="346"/>
                </a:cubicBezTo>
                <a:cubicBezTo>
                  <a:pt x="224" y="346"/>
                  <a:pt x="224" y="346"/>
                  <a:pt x="224" y="346"/>
                </a:cubicBezTo>
                <a:lnTo>
                  <a:pt x="224" y="571"/>
                </a:lnTo>
                <a:close/>
                <a:moveTo>
                  <a:pt x="571" y="346"/>
                </a:moveTo>
                <a:cubicBezTo>
                  <a:pt x="346" y="346"/>
                  <a:pt x="346" y="346"/>
                  <a:pt x="346" y="346"/>
                </a:cubicBezTo>
                <a:cubicBezTo>
                  <a:pt x="346" y="571"/>
                  <a:pt x="346" y="571"/>
                  <a:pt x="346" y="571"/>
                </a:cubicBezTo>
                <a:cubicBezTo>
                  <a:pt x="571" y="571"/>
                  <a:pt x="571" y="571"/>
                  <a:pt x="571" y="571"/>
                </a:cubicBezTo>
                <a:lnTo>
                  <a:pt x="571" y="346"/>
                </a:lnTo>
                <a:close/>
                <a:moveTo>
                  <a:pt x="224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25"/>
                  <a:pt x="0" y="225"/>
                  <a:pt x="0" y="225"/>
                </a:cubicBezTo>
                <a:cubicBezTo>
                  <a:pt x="224" y="225"/>
                  <a:pt x="224" y="225"/>
                  <a:pt x="224" y="225"/>
                </a:cubicBezTo>
                <a:lnTo>
                  <a:pt x="224" y="0"/>
                </a:lnTo>
                <a:close/>
                <a:moveTo>
                  <a:pt x="571" y="0"/>
                </a:moveTo>
                <a:cubicBezTo>
                  <a:pt x="346" y="0"/>
                  <a:pt x="346" y="0"/>
                  <a:pt x="346" y="0"/>
                </a:cubicBezTo>
                <a:cubicBezTo>
                  <a:pt x="346" y="225"/>
                  <a:pt x="346" y="225"/>
                  <a:pt x="346" y="225"/>
                </a:cubicBezTo>
                <a:cubicBezTo>
                  <a:pt x="571" y="225"/>
                  <a:pt x="571" y="225"/>
                  <a:pt x="571" y="225"/>
                </a:cubicBezTo>
                <a:lnTo>
                  <a:pt x="571" y="0"/>
                </a:lnTo>
                <a:close/>
                <a:moveTo>
                  <a:pt x="571" y="692"/>
                </a:moveTo>
                <a:cubicBezTo>
                  <a:pt x="0" y="692"/>
                  <a:pt x="0" y="692"/>
                  <a:pt x="0" y="692"/>
                </a:cubicBezTo>
                <a:cubicBezTo>
                  <a:pt x="0" y="862"/>
                  <a:pt x="0" y="862"/>
                  <a:pt x="0" y="862"/>
                </a:cubicBezTo>
                <a:cubicBezTo>
                  <a:pt x="0" y="1190"/>
                  <a:pt x="264" y="1402"/>
                  <a:pt x="568" y="1402"/>
                </a:cubicBezTo>
                <a:cubicBezTo>
                  <a:pt x="568" y="1402"/>
                  <a:pt x="570" y="1402"/>
                  <a:pt x="571" y="1402"/>
                </a:cubicBezTo>
                <a:lnTo>
                  <a:pt x="571" y="692"/>
                </a:lnTo>
                <a:close/>
              </a:path>
            </a:pathLst>
          </a:custGeom>
          <a:solidFill>
            <a:srgbClr val="D10A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34CDC7A8-3265-6265-9F2F-781284B7BBEB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1695113" y="317500"/>
            <a:ext cx="180975" cy="392113"/>
          </a:xfrm>
          <a:custGeom>
            <a:avLst/>
            <a:gdLst>
              <a:gd name="T0" fmla="*/ 0 w 568"/>
              <a:gd name="T1" fmla="*/ 692 h 1234"/>
              <a:gd name="T2" fmla="*/ 217 w 568"/>
              <a:gd name="T3" fmla="*/ 692 h 1234"/>
              <a:gd name="T4" fmla="*/ 244 w 568"/>
              <a:gd name="T5" fmla="*/ 692 h 1234"/>
              <a:gd name="T6" fmla="*/ 250 w 568"/>
              <a:gd name="T7" fmla="*/ 692 h 1234"/>
              <a:gd name="T8" fmla="*/ 440 w 568"/>
              <a:gd name="T9" fmla="*/ 882 h 1234"/>
              <a:gd name="T10" fmla="*/ 253 w 568"/>
              <a:gd name="T11" fmla="*/ 1068 h 1234"/>
              <a:gd name="T12" fmla="*/ 416 w 568"/>
              <a:gd name="T13" fmla="*/ 1234 h 1234"/>
              <a:gd name="T14" fmla="*/ 568 w 568"/>
              <a:gd name="T15" fmla="*/ 842 h 1234"/>
              <a:gd name="T16" fmla="*/ 568 w 568"/>
              <a:gd name="T17" fmla="*/ 0 h 1234"/>
              <a:gd name="T18" fmla="*/ 0 w 568"/>
              <a:gd name="T19" fmla="*/ 692 h 1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68" h="1234">
                <a:moveTo>
                  <a:pt x="0" y="692"/>
                </a:moveTo>
                <a:cubicBezTo>
                  <a:pt x="217" y="692"/>
                  <a:pt x="217" y="692"/>
                  <a:pt x="217" y="692"/>
                </a:cubicBezTo>
                <a:cubicBezTo>
                  <a:pt x="219" y="692"/>
                  <a:pt x="242" y="692"/>
                  <a:pt x="244" y="692"/>
                </a:cubicBezTo>
                <a:cubicBezTo>
                  <a:pt x="246" y="692"/>
                  <a:pt x="248" y="692"/>
                  <a:pt x="250" y="692"/>
                </a:cubicBezTo>
                <a:cubicBezTo>
                  <a:pt x="355" y="692"/>
                  <a:pt x="440" y="777"/>
                  <a:pt x="440" y="882"/>
                </a:cubicBezTo>
                <a:cubicBezTo>
                  <a:pt x="440" y="977"/>
                  <a:pt x="365" y="1068"/>
                  <a:pt x="253" y="1068"/>
                </a:cubicBezTo>
                <a:cubicBezTo>
                  <a:pt x="416" y="1234"/>
                  <a:pt x="416" y="1234"/>
                  <a:pt x="416" y="1234"/>
                </a:cubicBezTo>
                <a:cubicBezTo>
                  <a:pt x="515" y="1129"/>
                  <a:pt x="568" y="996"/>
                  <a:pt x="568" y="842"/>
                </a:cubicBezTo>
                <a:cubicBezTo>
                  <a:pt x="568" y="0"/>
                  <a:pt x="568" y="0"/>
                  <a:pt x="568" y="0"/>
                </a:cubicBezTo>
                <a:lnTo>
                  <a:pt x="0" y="692"/>
                </a:lnTo>
                <a:close/>
              </a:path>
            </a:pathLst>
          </a:custGeom>
          <a:solidFill>
            <a:srgbClr val="F28C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FDD98D-FB8B-D474-F083-A728DC354157}"/>
              </a:ext>
            </a:extLst>
          </p:cNvPr>
          <p:cNvSpPr>
            <a:spLocks noSelect="1" noChangeArrowheads="1"/>
          </p:cNvSpPr>
          <p:nvPr userDrawn="1"/>
        </p:nvSpPr>
        <p:spPr bwMode="gray">
          <a:xfrm>
            <a:off x="11663363" y="6511925"/>
            <a:ext cx="30163" cy="30163"/>
          </a:xfrm>
          <a:prstGeom prst="rect">
            <a:avLst/>
          </a:prstGeom>
          <a:solidFill>
            <a:srgbClr val="D10A0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7D8ABB78-4D3E-F319-89A1-62C3924F4DE0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11368088" y="6400800"/>
            <a:ext cx="501650" cy="142875"/>
          </a:xfrm>
          <a:custGeom>
            <a:avLst/>
            <a:gdLst>
              <a:gd name="T0" fmla="*/ 838 w 1577"/>
              <a:gd name="T1" fmla="*/ 135 h 450"/>
              <a:gd name="T2" fmla="*/ 779 w 1577"/>
              <a:gd name="T3" fmla="*/ 442 h 450"/>
              <a:gd name="T4" fmla="*/ 772 w 1577"/>
              <a:gd name="T5" fmla="*/ 397 h 450"/>
              <a:gd name="T6" fmla="*/ 673 w 1577"/>
              <a:gd name="T7" fmla="*/ 450 h 450"/>
              <a:gd name="T8" fmla="*/ 578 w 1577"/>
              <a:gd name="T9" fmla="*/ 327 h 450"/>
              <a:gd name="T10" fmla="*/ 650 w 1577"/>
              <a:gd name="T11" fmla="*/ 135 h 450"/>
              <a:gd name="T12" fmla="*/ 661 w 1577"/>
              <a:gd name="T13" fmla="*/ 372 h 450"/>
              <a:gd name="T14" fmla="*/ 733 w 1577"/>
              <a:gd name="T15" fmla="*/ 378 h 450"/>
              <a:gd name="T16" fmla="*/ 766 w 1577"/>
              <a:gd name="T17" fmla="*/ 135 h 450"/>
              <a:gd name="T18" fmla="*/ 454 w 1577"/>
              <a:gd name="T19" fmla="*/ 143 h 450"/>
              <a:gd name="T20" fmla="*/ 412 w 1577"/>
              <a:gd name="T21" fmla="*/ 189 h 450"/>
              <a:gd name="T22" fmla="*/ 348 w 1577"/>
              <a:gd name="T23" fmla="*/ 135 h 450"/>
              <a:gd name="T24" fmla="*/ 420 w 1577"/>
              <a:gd name="T25" fmla="*/ 442 h 450"/>
              <a:gd name="T26" fmla="*/ 454 w 1577"/>
              <a:gd name="T27" fmla="*/ 205 h 450"/>
              <a:gd name="T28" fmla="*/ 509 w 1577"/>
              <a:gd name="T29" fmla="*/ 192 h 450"/>
              <a:gd name="T30" fmla="*/ 537 w 1577"/>
              <a:gd name="T31" fmla="*/ 134 h 450"/>
              <a:gd name="T32" fmla="*/ 502 w 1577"/>
              <a:gd name="T33" fmla="*/ 127 h 450"/>
              <a:gd name="T34" fmla="*/ 164 w 1577"/>
              <a:gd name="T35" fmla="*/ 340 h 450"/>
              <a:gd name="T36" fmla="*/ 148 w 1577"/>
              <a:gd name="T37" fmla="*/ 387 h 450"/>
              <a:gd name="T38" fmla="*/ 122 w 1577"/>
              <a:gd name="T39" fmla="*/ 294 h 450"/>
              <a:gd name="T40" fmla="*/ 0 w 1577"/>
              <a:gd name="T41" fmla="*/ 135 h 450"/>
              <a:gd name="T42" fmla="*/ 190 w 1577"/>
              <a:gd name="T43" fmla="*/ 442 h 450"/>
              <a:gd name="T44" fmla="*/ 225 w 1577"/>
              <a:gd name="T45" fmla="*/ 135 h 450"/>
              <a:gd name="T46" fmla="*/ 1286 w 1577"/>
              <a:gd name="T47" fmla="*/ 127 h 450"/>
              <a:gd name="T48" fmla="*/ 1186 w 1577"/>
              <a:gd name="T49" fmla="*/ 176 h 450"/>
              <a:gd name="T50" fmla="*/ 1178 w 1577"/>
              <a:gd name="T51" fmla="*/ 135 h 450"/>
              <a:gd name="T52" fmla="*/ 1119 w 1577"/>
              <a:gd name="T53" fmla="*/ 442 h 450"/>
              <a:gd name="T54" fmla="*/ 1191 w 1577"/>
              <a:gd name="T55" fmla="*/ 227 h 450"/>
              <a:gd name="T56" fmla="*/ 1261 w 1577"/>
              <a:gd name="T57" fmla="*/ 189 h 450"/>
              <a:gd name="T58" fmla="*/ 1309 w 1577"/>
              <a:gd name="T59" fmla="*/ 259 h 450"/>
              <a:gd name="T60" fmla="*/ 1381 w 1577"/>
              <a:gd name="T61" fmla="*/ 442 h 450"/>
              <a:gd name="T62" fmla="*/ 1358 w 1577"/>
              <a:gd name="T63" fmla="*/ 159 h 450"/>
              <a:gd name="T64" fmla="*/ 1568 w 1577"/>
              <a:gd name="T65" fmla="*/ 388 h 450"/>
              <a:gd name="T66" fmla="*/ 1557 w 1577"/>
              <a:gd name="T67" fmla="*/ 389 h 450"/>
              <a:gd name="T68" fmla="*/ 1541 w 1577"/>
              <a:gd name="T69" fmla="*/ 366 h 450"/>
              <a:gd name="T70" fmla="*/ 1469 w 1577"/>
              <a:gd name="T71" fmla="*/ 0 h 450"/>
              <a:gd name="T72" fmla="*/ 1476 w 1577"/>
              <a:gd name="T73" fmla="*/ 408 h 450"/>
              <a:gd name="T74" fmla="*/ 1539 w 1577"/>
              <a:gd name="T75" fmla="*/ 448 h 450"/>
              <a:gd name="T76" fmla="*/ 1577 w 1577"/>
              <a:gd name="T77" fmla="*/ 442 h 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77" h="450">
                <a:moveTo>
                  <a:pt x="766" y="135"/>
                </a:moveTo>
                <a:cubicBezTo>
                  <a:pt x="838" y="135"/>
                  <a:pt x="838" y="135"/>
                  <a:pt x="838" y="135"/>
                </a:cubicBezTo>
                <a:cubicBezTo>
                  <a:pt x="838" y="442"/>
                  <a:pt x="838" y="442"/>
                  <a:pt x="838" y="442"/>
                </a:cubicBezTo>
                <a:cubicBezTo>
                  <a:pt x="779" y="442"/>
                  <a:pt x="779" y="442"/>
                  <a:pt x="779" y="442"/>
                </a:cubicBezTo>
                <a:cubicBezTo>
                  <a:pt x="773" y="397"/>
                  <a:pt x="773" y="397"/>
                  <a:pt x="773" y="397"/>
                </a:cubicBezTo>
                <a:cubicBezTo>
                  <a:pt x="772" y="397"/>
                  <a:pt x="772" y="397"/>
                  <a:pt x="772" y="397"/>
                </a:cubicBezTo>
                <a:cubicBezTo>
                  <a:pt x="758" y="413"/>
                  <a:pt x="744" y="426"/>
                  <a:pt x="728" y="435"/>
                </a:cubicBezTo>
                <a:cubicBezTo>
                  <a:pt x="712" y="445"/>
                  <a:pt x="694" y="450"/>
                  <a:pt x="673" y="450"/>
                </a:cubicBezTo>
                <a:cubicBezTo>
                  <a:pt x="640" y="450"/>
                  <a:pt x="616" y="439"/>
                  <a:pt x="601" y="418"/>
                </a:cubicBezTo>
                <a:cubicBezTo>
                  <a:pt x="586" y="396"/>
                  <a:pt x="578" y="366"/>
                  <a:pt x="578" y="327"/>
                </a:cubicBezTo>
                <a:cubicBezTo>
                  <a:pt x="578" y="135"/>
                  <a:pt x="578" y="135"/>
                  <a:pt x="578" y="135"/>
                </a:cubicBezTo>
                <a:cubicBezTo>
                  <a:pt x="650" y="135"/>
                  <a:pt x="650" y="135"/>
                  <a:pt x="650" y="135"/>
                </a:cubicBezTo>
                <a:cubicBezTo>
                  <a:pt x="650" y="318"/>
                  <a:pt x="650" y="318"/>
                  <a:pt x="650" y="318"/>
                </a:cubicBezTo>
                <a:cubicBezTo>
                  <a:pt x="650" y="344"/>
                  <a:pt x="654" y="362"/>
                  <a:pt x="661" y="372"/>
                </a:cubicBezTo>
                <a:cubicBezTo>
                  <a:pt x="669" y="382"/>
                  <a:pt x="681" y="388"/>
                  <a:pt x="698" y="388"/>
                </a:cubicBezTo>
                <a:cubicBezTo>
                  <a:pt x="711" y="388"/>
                  <a:pt x="723" y="384"/>
                  <a:pt x="733" y="378"/>
                </a:cubicBezTo>
                <a:cubicBezTo>
                  <a:pt x="743" y="371"/>
                  <a:pt x="754" y="360"/>
                  <a:pt x="766" y="345"/>
                </a:cubicBezTo>
                <a:lnTo>
                  <a:pt x="766" y="135"/>
                </a:lnTo>
                <a:close/>
                <a:moveTo>
                  <a:pt x="502" y="127"/>
                </a:moveTo>
                <a:cubicBezTo>
                  <a:pt x="485" y="127"/>
                  <a:pt x="469" y="133"/>
                  <a:pt x="454" y="143"/>
                </a:cubicBezTo>
                <a:cubicBezTo>
                  <a:pt x="439" y="154"/>
                  <a:pt x="426" y="169"/>
                  <a:pt x="415" y="189"/>
                </a:cubicBezTo>
                <a:cubicBezTo>
                  <a:pt x="412" y="189"/>
                  <a:pt x="412" y="189"/>
                  <a:pt x="412" y="189"/>
                </a:cubicBezTo>
                <a:cubicBezTo>
                  <a:pt x="407" y="135"/>
                  <a:pt x="407" y="135"/>
                  <a:pt x="407" y="135"/>
                </a:cubicBezTo>
                <a:cubicBezTo>
                  <a:pt x="348" y="135"/>
                  <a:pt x="348" y="135"/>
                  <a:pt x="348" y="135"/>
                </a:cubicBezTo>
                <a:cubicBezTo>
                  <a:pt x="348" y="442"/>
                  <a:pt x="348" y="442"/>
                  <a:pt x="348" y="442"/>
                </a:cubicBezTo>
                <a:cubicBezTo>
                  <a:pt x="420" y="442"/>
                  <a:pt x="420" y="442"/>
                  <a:pt x="420" y="442"/>
                </a:cubicBezTo>
                <a:cubicBezTo>
                  <a:pt x="420" y="254"/>
                  <a:pt x="420" y="254"/>
                  <a:pt x="420" y="254"/>
                </a:cubicBezTo>
                <a:cubicBezTo>
                  <a:pt x="430" y="231"/>
                  <a:pt x="441" y="215"/>
                  <a:pt x="454" y="205"/>
                </a:cubicBezTo>
                <a:cubicBezTo>
                  <a:pt x="468" y="196"/>
                  <a:pt x="480" y="191"/>
                  <a:pt x="493" y="191"/>
                </a:cubicBezTo>
                <a:cubicBezTo>
                  <a:pt x="499" y="191"/>
                  <a:pt x="505" y="191"/>
                  <a:pt x="509" y="192"/>
                </a:cubicBezTo>
                <a:cubicBezTo>
                  <a:pt x="513" y="193"/>
                  <a:pt x="518" y="194"/>
                  <a:pt x="523" y="195"/>
                </a:cubicBezTo>
                <a:cubicBezTo>
                  <a:pt x="537" y="134"/>
                  <a:pt x="537" y="134"/>
                  <a:pt x="537" y="134"/>
                </a:cubicBezTo>
                <a:cubicBezTo>
                  <a:pt x="532" y="131"/>
                  <a:pt x="527" y="129"/>
                  <a:pt x="522" y="129"/>
                </a:cubicBezTo>
                <a:cubicBezTo>
                  <a:pt x="517" y="128"/>
                  <a:pt x="510" y="127"/>
                  <a:pt x="502" y="127"/>
                </a:cubicBezTo>
                <a:close/>
                <a:moveTo>
                  <a:pt x="177" y="294"/>
                </a:moveTo>
                <a:cubicBezTo>
                  <a:pt x="172" y="309"/>
                  <a:pt x="168" y="324"/>
                  <a:pt x="164" y="340"/>
                </a:cubicBezTo>
                <a:cubicBezTo>
                  <a:pt x="159" y="355"/>
                  <a:pt x="155" y="371"/>
                  <a:pt x="150" y="387"/>
                </a:cubicBezTo>
                <a:cubicBezTo>
                  <a:pt x="148" y="387"/>
                  <a:pt x="148" y="387"/>
                  <a:pt x="148" y="387"/>
                </a:cubicBezTo>
                <a:cubicBezTo>
                  <a:pt x="144" y="371"/>
                  <a:pt x="139" y="355"/>
                  <a:pt x="135" y="340"/>
                </a:cubicBezTo>
                <a:cubicBezTo>
                  <a:pt x="131" y="324"/>
                  <a:pt x="126" y="309"/>
                  <a:pt x="122" y="294"/>
                </a:cubicBezTo>
                <a:cubicBezTo>
                  <a:pt x="73" y="135"/>
                  <a:pt x="73" y="135"/>
                  <a:pt x="73" y="135"/>
                </a:cubicBezTo>
                <a:cubicBezTo>
                  <a:pt x="0" y="135"/>
                  <a:pt x="0" y="135"/>
                  <a:pt x="0" y="135"/>
                </a:cubicBezTo>
                <a:cubicBezTo>
                  <a:pt x="107" y="442"/>
                  <a:pt x="107" y="442"/>
                  <a:pt x="107" y="442"/>
                </a:cubicBezTo>
                <a:cubicBezTo>
                  <a:pt x="190" y="442"/>
                  <a:pt x="190" y="442"/>
                  <a:pt x="190" y="442"/>
                </a:cubicBezTo>
                <a:cubicBezTo>
                  <a:pt x="295" y="135"/>
                  <a:pt x="295" y="135"/>
                  <a:pt x="295" y="135"/>
                </a:cubicBezTo>
                <a:cubicBezTo>
                  <a:pt x="225" y="135"/>
                  <a:pt x="225" y="135"/>
                  <a:pt x="225" y="135"/>
                </a:cubicBezTo>
                <a:lnTo>
                  <a:pt x="177" y="294"/>
                </a:lnTo>
                <a:close/>
                <a:moveTo>
                  <a:pt x="1286" y="127"/>
                </a:moveTo>
                <a:cubicBezTo>
                  <a:pt x="1265" y="127"/>
                  <a:pt x="1247" y="132"/>
                  <a:pt x="1231" y="142"/>
                </a:cubicBezTo>
                <a:cubicBezTo>
                  <a:pt x="1214" y="151"/>
                  <a:pt x="1199" y="163"/>
                  <a:pt x="1186" y="176"/>
                </a:cubicBezTo>
                <a:cubicBezTo>
                  <a:pt x="1183" y="176"/>
                  <a:pt x="1183" y="176"/>
                  <a:pt x="1183" y="176"/>
                </a:cubicBezTo>
                <a:cubicBezTo>
                  <a:pt x="1178" y="135"/>
                  <a:pt x="1178" y="135"/>
                  <a:pt x="1178" y="135"/>
                </a:cubicBezTo>
                <a:cubicBezTo>
                  <a:pt x="1119" y="135"/>
                  <a:pt x="1119" y="135"/>
                  <a:pt x="1119" y="135"/>
                </a:cubicBezTo>
                <a:cubicBezTo>
                  <a:pt x="1119" y="442"/>
                  <a:pt x="1119" y="442"/>
                  <a:pt x="1119" y="442"/>
                </a:cubicBezTo>
                <a:cubicBezTo>
                  <a:pt x="1191" y="442"/>
                  <a:pt x="1191" y="442"/>
                  <a:pt x="1191" y="442"/>
                </a:cubicBezTo>
                <a:cubicBezTo>
                  <a:pt x="1191" y="227"/>
                  <a:pt x="1191" y="227"/>
                  <a:pt x="1191" y="227"/>
                </a:cubicBezTo>
                <a:cubicBezTo>
                  <a:pt x="1204" y="215"/>
                  <a:pt x="1215" y="205"/>
                  <a:pt x="1225" y="199"/>
                </a:cubicBezTo>
                <a:cubicBezTo>
                  <a:pt x="1236" y="192"/>
                  <a:pt x="1247" y="189"/>
                  <a:pt x="1261" y="189"/>
                </a:cubicBezTo>
                <a:cubicBezTo>
                  <a:pt x="1278" y="189"/>
                  <a:pt x="1290" y="194"/>
                  <a:pt x="1298" y="205"/>
                </a:cubicBezTo>
                <a:cubicBezTo>
                  <a:pt x="1305" y="215"/>
                  <a:pt x="1309" y="233"/>
                  <a:pt x="1309" y="259"/>
                </a:cubicBezTo>
                <a:cubicBezTo>
                  <a:pt x="1309" y="442"/>
                  <a:pt x="1309" y="442"/>
                  <a:pt x="1309" y="442"/>
                </a:cubicBezTo>
                <a:cubicBezTo>
                  <a:pt x="1381" y="442"/>
                  <a:pt x="1381" y="442"/>
                  <a:pt x="1381" y="442"/>
                </a:cubicBezTo>
                <a:cubicBezTo>
                  <a:pt x="1381" y="249"/>
                  <a:pt x="1381" y="249"/>
                  <a:pt x="1381" y="249"/>
                </a:cubicBezTo>
                <a:cubicBezTo>
                  <a:pt x="1381" y="210"/>
                  <a:pt x="1373" y="180"/>
                  <a:pt x="1358" y="159"/>
                </a:cubicBezTo>
                <a:cubicBezTo>
                  <a:pt x="1343" y="138"/>
                  <a:pt x="1319" y="127"/>
                  <a:pt x="1286" y="127"/>
                </a:cubicBezTo>
                <a:close/>
                <a:moveTo>
                  <a:pt x="1568" y="388"/>
                </a:moveTo>
                <a:cubicBezTo>
                  <a:pt x="1562" y="389"/>
                  <a:pt x="1562" y="389"/>
                  <a:pt x="1562" y="389"/>
                </a:cubicBezTo>
                <a:cubicBezTo>
                  <a:pt x="1557" y="389"/>
                  <a:pt x="1557" y="389"/>
                  <a:pt x="1557" y="389"/>
                </a:cubicBezTo>
                <a:cubicBezTo>
                  <a:pt x="1553" y="389"/>
                  <a:pt x="1549" y="388"/>
                  <a:pt x="1546" y="384"/>
                </a:cubicBezTo>
                <a:cubicBezTo>
                  <a:pt x="1543" y="381"/>
                  <a:pt x="1541" y="375"/>
                  <a:pt x="1541" y="366"/>
                </a:cubicBezTo>
                <a:cubicBezTo>
                  <a:pt x="1541" y="0"/>
                  <a:pt x="1541" y="0"/>
                  <a:pt x="1541" y="0"/>
                </a:cubicBezTo>
                <a:cubicBezTo>
                  <a:pt x="1469" y="0"/>
                  <a:pt x="1469" y="0"/>
                  <a:pt x="1469" y="0"/>
                </a:cubicBezTo>
                <a:cubicBezTo>
                  <a:pt x="1469" y="362"/>
                  <a:pt x="1469" y="362"/>
                  <a:pt x="1469" y="362"/>
                </a:cubicBezTo>
                <a:cubicBezTo>
                  <a:pt x="1469" y="380"/>
                  <a:pt x="1471" y="395"/>
                  <a:pt x="1476" y="408"/>
                </a:cubicBezTo>
                <a:cubicBezTo>
                  <a:pt x="1481" y="421"/>
                  <a:pt x="1488" y="431"/>
                  <a:pt x="1498" y="438"/>
                </a:cubicBezTo>
                <a:cubicBezTo>
                  <a:pt x="1508" y="445"/>
                  <a:pt x="1522" y="448"/>
                  <a:pt x="1539" y="448"/>
                </a:cubicBezTo>
                <a:cubicBezTo>
                  <a:pt x="1548" y="448"/>
                  <a:pt x="1555" y="448"/>
                  <a:pt x="1561" y="446"/>
                </a:cubicBezTo>
                <a:cubicBezTo>
                  <a:pt x="1568" y="445"/>
                  <a:pt x="1573" y="444"/>
                  <a:pt x="1577" y="442"/>
                </a:cubicBezTo>
                <a:lnTo>
                  <a:pt x="1568" y="3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58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49" r:id="rId2"/>
    <p:sldLayoutId id="2147483660" r:id="rId3"/>
    <p:sldLayoutId id="2147483661" r:id="rId4"/>
    <p:sldLayoutId id="2147483662" r:id="rId5"/>
    <p:sldLayoutId id="2147483663" r:id="rId6"/>
    <p:sldLayoutId id="2147483650" r:id="rId7"/>
    <p:sldLayoutId id="2147483652" r:id="rId8"/>
    <p:sldLayoutId id="2147483654" r:id="rId9"/>
    <p:sldLayoutId id="2147483655" r:id="rId10"/>
    <p:sldLayoutId id="2147483664" r:id="rId11"/>
  </p:sldLayoutIdLst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b="1" kern="1200" spc="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4000" indent="-234000" algn="l" defTabSz="914400" rtl="0" eaLnBrk="1" latinLnBrk="0" hangingPunct="1">
        <a:lnSpc>
          <a:spcPct val="114000"/>
        </a:lnSpc>
        <a:spcBef>
          <a:spcPts val="1400"/>
        </a:spcBef>
        <a:buClr>
          <a:schemeClr val="accent1"/>
        </a:buClr>
        <a:buSzPct val="90000"/>
        <a:buFont typeface="Calibri" panose="020F0502020204030204" pitchFamily="34" charset="0"/>
        <a:buChar char="▪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68000" indent="-23400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90000"/>
        <a:buFont typeface="Calibri" panose="020F0502020204030204" pitchFamily="34" charset="0"/>
        <a:buChar char="▪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02000" indent="-234000" algn="l" defTabSz="914400" rtl="0" eaLnBrk="1" latinLnBrk="0" hangingPunct="1">
        <a:lnSpc>
          <a:spcPct val="100000"/>
        </a:lnSpc>
        <a:spcBef>
          <a:spcPts val="0"/>
        </a:spcBef>
        <a:buClr>
          <a:schemeClr val="accent1"/>
        </a:buClr>
        <a:buSzPct val="90000"/>
        <a:buFont typeface="Calibri" panose="020F0502020204030204" pitchFamily="34" charset="0"/>
        <a:buChar char="▪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34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468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702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9.jpeg"/><Relationship Id="rId5" Type="http://schemas.openxmlformats.org/officeDocument/2006/relationships/image" Target="../media/image19.sv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kjo@vru.nl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KJO@VRU.n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 descr="Logo Veiligheidsregio Utrecht">
            <a:extLst>
              <a:ext uri="{FF2B5EF4-FFF2-40B4-BE49-F238E27FC236}">
                <a16:creationId xmlns:a16="http://schemas.microsoft.com/office/drawing/2014/main" id="{417B200B-1644-5981-AA28-49EE85F65F1B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sp>
        <p:nvSpPr>
          <p:cNvPr id="3" name="Placeholder 2" descr="vru.nl">
            <a:extLst>
              <a:ext uri="{FF2B5EF4-FFF2-40B4-BE49-F238E27FC236}">
                <a16:creationId xmlns:a16="http://schemas.microsoft.com/office/drawing/2014/main" id="{E54C95CE-88B7-A9BC-FD3E-ED7C8BA32085}"/>
              </a:ext>
            </a:extLst>
          </p:cNvPr>
          <p:cNvSpPr>
            <a:spLocks noGrp="1"/>
          </p:cNvSpPr>
          <p:nvPr>
            <p:ph type="body" idx="1001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AA15FE-7C95-F12F-5562-6C7792602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1"/>
              <a:t>KJO informatieavond posten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E60E12C-E152-7062-CECB-E548B86ADD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noProof="1"/>
              <a:t>KJO 2026 – april 2026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F2A05CA-ECBB-92DA-0E69-414540D53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3732" y="2919958"/>
            <a:ext cx="3509319" cy="35093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2717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9F2A719-DD4C-8C21-CF35-A90FD9270316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7366000" cy="1079500"/>
          </a:xfrm>
          <a:solidFill>
            <a:schemeClr val="accent2"/>
          </a:solidFill>
        </p:spPr>
        <p:txBody>
          <a:bodyPr anchor="ctr"/>
          <a:lstStyle/>
          <a:p>
            <a:r>
              <a:rPr lang="nl-NL" noProof="1">
                <a:cs typeface="Calibri"/>
              </a:rPr>
              <a:t> Afbouwdag</a:t>
            </a:r>
            <a:endParaRPr lang="nl-NL" noProof="1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F9B039-9194-4FAD-DD14-6717E7F9A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00" y="1651000"/>
            <a:ext cx="5220000" cy="4432300"/>
          </a:xfrm>
        </p:spPr>
        <p:txBody>
          <a:bodyPr vert="horz" lIns="0" tIns="0" rIns="0" bIns="0" rtlCol="0" anchor="t">
            <a:noAutofit/>
          </a:bodyPr>
          <a:lstStyle/>
          <a:p>
            <a:pPr marL="233680" indent="-233680"/>
            <a:r>
              <a:rPr lang="nl-NL" noProof="1">
                <a:cs typeface="Calibri"/>
              </a:rPr>
              <a:t>Vanaf 9 uur tot 10 uur ontbijt</a:t>
            </a:r>
          </a:p>
          <a:p>
            <a:pPr marL="233680" indent="-233680">
              <a:lnSpc>
                <a:spcPct val="113999"/>
              </a:lnSpc>
            </a:pPr>
            <a:r>
              <a:rPr lang="nl-NL" noProof="1">
                <a:cs typeface="Calibri"/>
              </a:rPr>
              <a:t>Om 15 uur terrein leeg</a:t>
            </a:r>
          </a:p>
          <a:p>
            <a:pPr marL="233680" indent="-233680">
              <a:lnSpc>
                <a:spcPct val="113999"/>
              </a:lnSpc>
            </a:pPr>
            <a:endParaRPr lang="nl-NL" noProof="1">
              <a:cs typeface="Calibri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389959-9773-C2BA-F7D2-92ED0F4391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F51F6DA-59BB-BFE5-D7B5-6958B17D3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279" y="2377948"/>
            <a:ext cx="8226213" cy="38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73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82315-30B9-BCF5-7A46-6BB4741B5C58}"/>
              </a:ext>
            </a:extLst>
          </p:cNvPr>
          <p:cNvSpPr>
            <a:spLocks noGrp="1"/>
          </p:cNvSpPr>
          <p:nvPr>
            <p:ph type="title" idx="1001"/>
          </p:nvPr>
        </p:nvSpPr>
        <p:spPr>
          <a:solidFill>
            <a:srgbClr val="F28C00"/>
          </a:solidFill>
        </p:spPr>
        <p:txBody>
          <a:bodyPr/>
          <a:lstStyle/>
          <a:p>
            <a:r>
              <a:rPr lang="nl-NL" noProof="1"/>
              <a:t>Opruim posten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D876B9-1B0A-E8DF-4127-FD02C1B6D4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7500" y="1651000"/>
            <a:ext cx="2239434" cy="4740469"/>
          </a:xfrm>
        </p:spPr>
        <p:txBody>
          <a:bodyPr/>
          <a:lstStyle/>
          <a:p>
            <a:r>
              <a:rPr lang="nl-NL" noProof="1"/>
              <a:t>2026</a:t>
            </a:r>
          </a:p>
          <a:p>
            <a:pPr lvl="1"/>
            <a:r>
              <a:rPr lang="nl-NL" noProof="1"/>
              <a:t>IJsselstein</a:t>
            </a:r>
          </a:p>
          <a:p>
            <a:pPr lvl="1"/>
            <a:r>
              <a:rPr lang="nl-NL" noProof="1"/>
              <a:t>Benschop</a:t>
            </a:r>
          </a:p>
          <a:p>
            <a:pPr lvl="1"/>
            <a:r>
              <a:rPr lang="nl-NL" noProof="1"/>
              <a:t>Oudewater</a:t>
            </a:r>
          </a:p>
          <a:p>
            <a:pPr lvl="1"/>
            <a:r>
              <a:rPr lang="nl-NL" noProof="1"/>
              <a:t>Montfoort</a:t>
            </a:r>
          </a:p>
          <a:p>
            <a:pPr lvl="0"/>
            <a:r>
              <a:rPr lang="nl-NL" noProof="1"/>
              <a:t>2027</a:t>
            </a:r>
          </a:p>
          <a:p>
            <a:pPr lvl="1"/>
            <a:r>
              <a:rPr lang="nl-NL" noProof="1"/>
              <a:t>Zeewolde </a:t>
            </a:r>
          </a:p>
          <a:p>
            <a:pPr lvl="1"/>
            <a:r>
              <a:rPr lang="nl-NL" noProof="1"/>
              <a:t>Maarsen</a:t>
            </a:r>
          </a:p>
          <a:p>
            <a:pPr lvl="1"/>
            <a:r>
              <a:rPr lang="nl-NL" noProof="1"/>
              <a:t>Leerdam</a:t>
            </a:r>
          </a:p>
          <a:p>
            <a:pPr lvl="1"/>
            <a:r>
              <a:rPr lang="nl-NL" noProof="1"/>
              <a:t>De Waarden </a:t>
            </a:r>
          </a:p>
          <a:p>
            <a:pPr lvl="1"/>
            <a:endParaRPr lang="nl-NL" noProof="1"/>
          </a:p>
          <a:p>
            <a:pPr lvl="1"/>
            <a:endParaRPr lang="nl-NL" noProof="1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B6E15FDD-489C-B0E2-BCDD-E9034E71920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r>
              <a:rPr lang="nl-NL" noProof="1"/>
              <a:t>Nieuwe posten? -&gt; worden in het rooster geplaatst in het jaar opvolgend dat ze mee gaan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47CB0B9-4101-41E9-D556-7A07F4FBE53A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448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C287-938C-F3C5-5DB0-17586484778D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7366000" cy="1079500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nl-NL" noProof="1"/>
              <a:t> Bezoekdag 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77F8AB7-B54A-4315-0894-8D07E8D27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7500" y="1651000"/>
            <a:ext cx="5220000" cy="4432300"/>
          </a:xfrm>
        </p:spPr>
        <p:txBody>
          <a:bodyPr vert="horz" lIns="0" tIns="0" rIns="0" bIns="0" rtlCol="0" anchor="t">
            <a:noAutofit/>
          </a:bodyPr>
          <a:lstStyle/>
          <a:p>
            <a:pPr marL="233680" indent="-233680"/>
            <a:r>
              <a:rPr lang="nl-NL" noProof="1">
                <a:cs typeface="Calibri"/>
              </a:rPr>
              <a:t>Zondag van 14:00 tot </a:t>
            </a:r>
            <a:r>
              <a:rPr lang="nl-NL" u="sng" noProof="1">
                <a:cs typeface="Calibri"/>
              </a:rPr>
              <a:t>17:30</a:t>
            </a:r>
          </a:p>
          <a:p>
            <a:pPr marL="233680" indent="-233680"/>
            <a:r>
              <a:rPr lang="nl-NL" noProof="1">
                <a:cs typeface="Calibri"/>
              </a:rPr>
              <a:t>Parkeren zelfde locatie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442F564-11FC-B3D7-5595-36E1F30EFB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D09D37C-7693-5813-8EBE-62B82FEAF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0" y="1523057"/>
            <a:ext cx="6414620" cy="320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80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FDB390-08E4-EA9D-0845-7B3BEEDC2E1A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solidFill>
            <a:srgbClr val="F28C00"/>
          </a:solidFill>
        </p:spPr>
        <p:txBody>
          <a:bodyPr/>
          <a:lstStyle/>
          <a:p>
            <a:r>
              <a:rPr lang="nl-NL"/>
              <a:t>Nieuw: Ochtend </a:t>
            </a:r>
            <a:r>
              <a:rPr lang="nl-NL" err="1"/>
              <a:t>apel</a:t>
            </a:r>
            <a:r>
              <a:rPr lang="nl-NL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9519B7-5F1A-8296-CEA3-F74BE915ED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00" y="1651000"/>
            <a:ext cx="10496274" cy="4432300"/>
          </a:xfrm>
        </p:spPr>
        <p:txBody>
          <a:bodyPr/>
          <a:lstStyle/>
          <a:p>
            <a:r>
              <a:rPr lang="nl-NL" sz="3200"/>
              <a:t>Uitkomst uit evaluatie 2025</a:t>
            </a:r>
          </a:p>
          <a:p>
            <a:pPr lvl="1"/>
            <a:r>
              <a:rPr lang="nl-NL" sz="3200"/>
              <a:t>Iedere ochtend voor alle deelnemers om 8:45</a:t>
            </a:r>
          </a:p>
          <a:p>
            <a:pPr lvl="1"/>
            <a:r>
              <a:rPr lang="nl-NL" sz="3200"/>
              <a:t>Pilot</a:t>
            </a:r>
          </a:p>
          <a:p>
            <a:pPr lvl="2"/>
            <a:r>
              <a:rPr lang="nl-NL" sz="3200"/>
              <a:t>Bij succes iedere ochtend </a:t>
            </a:r>
          </a:p>
          <a:p>
            <a:pPr lvl="1"/>
            <a:r>
              <a:rPr lang="nl-NL" sz="3200"/>
              <a:t>Doel</a:t>
            </a:r>
          </a:p>
          <a:p>
            <a:pPr lvl="2"/>
            <a:r>
              <a:rPr lang="nl-NL" sz="3200"/>
              <a:t>Algemene mededelingen </a:t>
            </a:r>
          </a:p>
          <a:p>
            <a:pPr lvl="2"/>
            <a:r>
              <a:rPr lang="nl-NL" sz="3200"/>
              <a:t>Bijzonderheden </a:t>
            </a:r>
          </a:p>
          <a:p>
            <a:pPr lvl="2"/>
            <a:r>
              <a:rPr lang="nl-NL" sz="3200"/>
              <a:t>Dagprogramma </a:t>
            </a:r>
          </a:p>
          <a:p>
            <a:pPr lvl="2"/>
            <a:r>
              <a:rPr lang="nl-NL" sz="3200"/>
              <a:t>5-10 min </a:t>
            </a:r>
          </a:p>
          <a:p>
            <a:pPr lvl="2"/>
            <a:endParaRPr lang="nl-NL" sz="3200"/>
          </a:p>
          <a:p>
            <a:pPr lvl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963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DD4B34D-DE57-9363-BADC-1CD7D18C3A60}"/>
              </a:ext>
            </a:extLst>
          </p:cNvPr>
          <p:cNvSpPr>
            <a:spLocks noGrp="1"/>
          </p:cNvSpPr>
          <p:nvPr>
            <p:ph type="title" idx="1001"/>
          </p:nvPr>
        </p:nvSpPr>
        <p:spPr>
          <a:xfrm>
            <a:off x="317500" y="317500"/>
            <a:ext cx="11816080" cy="1079500"/>
          </a:xfrm>
          <a:solidFill>
            <a:schemeClr val="accent2"/>
          </a:solidFill>
        </p:spPr>
        <p:txBody>
          <a:bodyPr vert="horz" lIns="0" tIns="0" rIns="0" bIns="0" rtlCol="0" anchor="ctr">
            <a:normAutofit/>
          </a:bodyPr>
          <a:lstStyle/>
          <a:p>
            <a:r>
              <a:rPr lang="nl-NL" noProof="1"/>
              <a:t> Hand en spandiensten</a:t>
            </a:r>
            <a:endParaRPr lang="nl-NL" noProof="1">
              <a:cs typeface="Calibri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10899BC-8891-DFB3-E238-2D03CEC7DD8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7500" y="1651000"/>
            <a:ext cx="7366000" cy="1953260"/>
          </a:xfrm>
        </p:spPr>
        <p:txBody>
          <a:bodyPr vert="horz" lIns="0" tIns="0" rIns="0" bIns="0" rtlCol="0" anchor="t">
            <a:noAutofit/>
          </a:bodyPr>
          <a:lstStyle/>
          <a:p>
            <a:pPr marL="233680" indent="-233680"/>
            <a:endParaRPr lang="nl-NL" noProof="1">
              <a:ea typeface="Calibri"/>
              <a:cs typeface="Calibri"/>
            </a:endParaRPr>
          </a:p>
          <a:p>
            <a:pPr marL="233680" indent="-233680"/>
            <a:r>
              <a:rPr lang="nl-NL" noProof="1">
                <a:ea typeface="Calibri"/>
                <a:cs typeface="Calibri"/>
              </a:rPr>
              <a:t>Ondersteuning </a:t>
            </a:r>
          </a:p>
          <a:p>
            <a:pPr marL="233680" indent="-233680">
              <a:lnSpc>
                <a:spcPct val="113999"/>
              </a:lnSpc>
            </a:pPr>
            <a:endParaRPr lang="nl-NL" noProof="1">
              <a:ea typeface="Calibri"/>
              <a:cs typeface="Calibri"/>
            </a:endParaRP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A1098A64-DADE-17F4-C960-B82858EA5F8E}"/>
              </a:ext>
            </a:extLst>
          </p:cNvPr>
          <p:cNvSpPr>
            <a:spLocks noGrp="1"/>
          </p:cNvSpPr>
          <p:nvPr>
            <p:ph type="body" idx="1000"/>
          </p:nvPr>
        </p:nvSpPr>
        <p:spPr>
          <a:xfrm>
            <a:off x="11366500" y="5487988"/>
            <a:ext cx="487363" cy="595313"/>
          </a:xfrm>
        </p:spPr>
        <p:txBody>
          <a:bodyPr/>
          <a:lstStyle/>
          <a:p>
            <a:r>
              <a:rPr lang="nl-NL" noProof="1"/>
              <a:t> </a:t>
            </a:r>
          </a:p>
        </p:txBody>
      </p:sp>
      <p:graphicFrame>
        <p:nvGraphicFramePr>
          <p:cNvPr id="6" name="Tijdelijke aanduiding voor inhoud 3">
            <a:extLst>
              <a:ext uri="{FF2B5EF4-FFF2-40B4-BE49-F238E27FC236}">
                <a16:creationId xmlns:a16="http://schemas.microsoft.com/office/drawing/2014/main" id="{3A995768-9B6A-4319-D2FE-5EBC3B19E2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268222"/>
              </p:ext>
            </p:extLst>
          </p:nvPr>
        </p:nvGraphicFramePr>
        <p:xfrm>
          <a:off x="477520" y="3037840"/>
          <a:ext cx="7358305" cy="2896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5821">
                  <a:extLst>
                    <a:ext uri="{9D8B030D-6E8A-4147-A177-3AD203B41FA5}">
                      <a16:colId xmlns:a16="http://schemas.microsoft.com/office/drawing/2014/main" val="2106546398"/>
                    </a:ext>
                  </a:extLst>
                </a:gridCol>
                <a:gridCol w="1398121">
                  <a:extLst>
                    <a:ext uri="{9D8B030D-6E8A-4147-A177-3AD203B41FA5}">
                      <a16:colId xmlns:a16="http://schemas.microsoft.com/office/drawing/2014/main" val="244313899"/>
                    </a:ext>
                  </a:extLst>
                </a:gridCol>
                <a:gridCol w="1398121">
                  <a:extLst>
                    <a:ext uri="{9D8B030D-6E8A-4147-A177-3AD203B41FA5}">
                      <a16:colId xmlns:a16="http://schemas.microsoft.com/office/drawing/2014/main" val="353842288"/>
                    </a:ext>
                  </a:extLst>
                </a:gridCol>
                <a:gridCol w="1398121">
                  <a:extLst>
                    <a:ext uri="{9D8B030D-6E8A-4147-A177-3AD203B41FA5}">
                      <a16:colId xmlns:a16="http://schemas.microsoft.com/office/drawing/2014/main" val="716394026"/>
                    </a:ext>
                  </a:extLst>
                </a:gridCol>
                <a:gridCol w="1398121">
                  <a:extLst>
                    <a:ext uri="{9D8B030D-6E8A-4147-A177-3AD203B41FA5}">
                      <a16:colId xmlns:a16="http://schemas.microsoft.com/office/drawing/2014/main" val="345402206"/>
                    </a:ext>
                  </a:extLst>
                </a:gridCol>
              </a:tblGrid>
              <a:tr h="1448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Jeugdleden</a:t>
                      </a:r>
                      <a:endParaRPr lang="nl-NL" sz="2400" noProof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10</a:t>
                      </a:r>
                      <a:endParaRPr lang="nl-NL" sz="2400" noProof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11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14</a:t>
                      </a:r>
                      <a:endParaRPr lang="nl-NL" sz="2400" noProof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15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-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18</a:t>
                      </a:r>
                      <a:endParaRPr lang="nl-NL" sz="2400" noProof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+</a:t>
                      </a:r>
                      <a:endParaRPr lang="nl-NL" sz="2400" noProof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8357328"/>
                  </a:ext>
                </a:extLst>
              </a:tr>
              <a:tr h="1448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Jeugdleiders</a:t>
                      </a:r>
                      <a:endParaRPr lang="nl-NL" sz="2400" noProof="1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4</a:t>
                      </a:r>
                      <a:endParaRPr lang="nl-NL" sz="2400" noProof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5</a:t>
                      </a:r>
                      <a:endParaRPr lang="nl-NL" sz="2400" noProof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7</a:t>
                      </a:r>
                      <a:endParaRPr lang="nl-NL" sz="2400" noProof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nl-NL" sz="2000" noProof="1">
                          <a:effectLst/>
                        </a:rPr>
                        <a:t>8</a:t>
                      </a:r>
                      <a:endParaRPr lang="nl-NL" sz="2400" noProof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65938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035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3">
            <a:extLst>
              <a:ext uri="{FF2B5EF4-FFF2-40B4-BE49-F238E27FC236}">
                <a16:creationId xmlns:a16="http://schemas.microsoft.com/office/drawing/2014/main" id="{28F93720-B783-0F08-84A6-38F34DCA66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91438" y="1206500"/>
            <a:ext cx="4159254" cy="4876804"/>
          </a:xfrm>
        </p:spPr>
        <p:txBody>
          <a:bodyPr/>
          <a:lstStyle/>
          <a:p>
            <a:endParaRPr lang="nl-NL" noProof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4681F5-4522-1EA2-CF2F-0CC3DF6FAE63}"/>
              </a:ext>
            </a:extLst>
          </p:cNvPr>
          <p:cNvSpPr>
            <a:spLocks noGrp="1"/>
          </p:cNvSpPr>
          <p:nvPr>
            <p:ph type="title" idx="1001"/>
          </p:nvPr>
        </p:nvSpPr>
        <p:spPr>
          <a:xfrm>
            <a:off x="404175" y="245267"/>
            <a:ext cx="7192650" cy="1079500"/>
          </a:xfr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/>
          <a:p>
            <a:r>
              <a:rPr lang="nl-NL" noProof="1">
                <a:cs typeface="Calibri"/>
              </a:rPr>
              <a:t> Digitale voorzieningen – KJO-tag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927A74-87B4-1574-6D7F-3289197DCF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De KJO-tag is dit jaar weer voor:</a:t>
            </a:r>
          </a:p>
          <a:p>
            <a:pPr lvl="1"/>
            <a:r>
              <a:rPr lang="nl-NL" noProof="1"/>
              <a:t>Maaltijden </a:t>
            </a:r>
          </a:p>
          <a:p>
            <a:pPr lvl="1"/>
            <a:r>
              <a:rPr lang="nl-NL" noProof="1"/>
              <a:t>Aankopen</a:t>
            </a:r>
          </a:p>
          <a:p>
            <a:pPr lvl="1"/>
            <a:endParaRPr lang="nl-NL" noProof="1">
              <a:cs typeface="Calibri"/>
            </a:endParaRPr>
          </a:p>
          <a:p>
            <a:r>
              <a:rPr lang="nl-NL" noProof="1">
                <a:cs typeface="Calibri"/>
              </a:rPr>
              <a:t>Controleer of je alle KJO-tags nog hebt</a:t>
            </a:r>
            <a:br>
              <a:rPr lang="nl-NL" noProof="1">
                <a:cs typeface="Calibri"/>
              </a:rPr>
            </a:br>
            <a:r>
              <a:rPr lang="nl-NL" noProof="1">
                <a:cs typeface="Calibri"/>
              </a:rPr>
              <a:t>Indien verloren zijn de kosten: € 7,50 per stuk</a:t>
            </a:r>
          </a:p>
          <a:p>
            <a:pPr marL="233680" indent="-233680">
              <a:lnSpc>
                <a:spcPct val="113999"/>
              </a:lnSpc>
            </a:pPr>
            <a:r>
              <a:rPr lang="nl-NL" noProof="1">
                <a:cs typeface="Calibri"/>
              </a:rPr>
              <a:t>De tag indeling stuurt Stef in de week voor het KJO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7369028-D966-DA0F-5BA6-F2C0653F4EF5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FFFC168-2ECC-F406-08EF-7A11C0101F4F}"/>
              </a:ext>
            </a:extLst>
          </p:cNvPr>
          <p:cNvGrpSpPr/>
          <p:nvPr/>
        </p:nvGrpSpPr>
        <p:grpSpPr>
          <a:xfrm>
            <a:off x="6009940" y="1324767"/>
            <a:ext cx="1125252" cy="1875203"/>
            <a:chOff x="8586156" y="1455663"/>
            <a:chExt cx="2276500" cy="40331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9CB2669-E378-9A29-03B8-C9603CBE870F}"/>
                </a:ext>
              </a:extLst>
            </p:cNvPr>
            <p:cNvSpPr/>
            <p:nvPr/>
          </p:nvSpPr>
          <p:spPr>
            <a:xfrm rot="1244293">
              <a:off x="8700934" y="3774836"/>
              <a:ext cx="1522567" cy="12277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1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4D14C1-C513-1FB5-9C3F-CE23A362B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8" r="21778"/>
            <a:stretch/>
          </p:blipFill>
          <p:spPr>
            <a:xfrm rot="859167">
              <a:off x="8586156" y="1455663"/>
              <a:ext cx="2276500" cy="403317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8E7A2B9-6A7F-CEE9-B9F5-9D7215240C61}"/>
              </a:ext>
            </a:extLst>
          </p:cNvPr>
          <p:cNvGrpSpPr/>
          <p:nvPr/>
        </p:nvGrpSpPr>
        <p:grpSpPr>
          <a:xfrm>
            <a:off x="5926917" y="4361887"/>
            <a:ext cx="1536871" cy="1721413"/>
            <a:chOff x="5926917" y="4361887"/>
            <a:chExt cx="1536871" cy="1721413"/>
          </a:xfrm>
        </p:grpSpPr>
        <p:pic>
          <p:nvPicPr>
            <p:cNvPr id="36" name="Graphic 35" descr="Confused face with solid fill with solid fill">
              <a:extLst>
                <a:ext uri="{FF2B5EF4-FFF2-40B4-BE49-F238E27FC236}">
                  <a16:creationId xmlns:a16="http://schemas.microsoft.com/office/drawing/2014/main" id="{372D0500-475D-CC4F-F552-1DCBC22C1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26917" y="4498980"/>
              <a:ext cx="1172695" cy="1172695"/>
            </a:xfrm>
            <a:prstGeom prst="rect">
              <a:avLst/>
            </a:prstGeom>
          </p:spPr>
        </p:pic>
        <p:pic>
          <p:nvPicPr>
            <p:cNvPr id="37" name="Graphic 36" descr="Question Mark with solid fill">
              <a:extLst>
                <a:ext uri="{FF2B5EF4-FFF2-40B4-BE49-F238E27FC236}">
                  <a16:creationId xmlns:a16="http://schemas.microsoft.com/office/drawing/2014/main" id="{AE20F559-4EE2-AAC6-C88B-945268816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03255" y="4361887"/>
              <a:ext cx="617208" cy="617208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E5E7EA4-0C44-AEF9-E296-D370CE19D18A}"/>
                </a:ext>
              </a:extLst>
            </p:cNvPr>
            <p:cNvGrpSpPr/>
            <p:nvPr/>
          </p:nvGrpSpPr>
          <p:grpSpPr>
            <a:xfrm>
              <a:off x="6572566" y="5192078"/>
              <a:ext cx="891222" cy="891222"/>
              <a:chOff x="5356133" y="3277460"/>
              <a:chExt cx="891222" cy="891222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603336C-A956-115A-03C3-FAD7207532B4}"/>
                  </a:ext>
                </a:extLst>
              </p:cNvPr>
              <p:cNvSpPr/>
              <p:nvPr/>
            </p:nvSpPr>
            <p:spPr>
              <a:xfrm>
                <a:off x="5563927" y="3389585"/>
                <a:ext cx="541537" cy="4000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noProof="1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FBCB28B5-12F1-8972-4C2F-78C4841D7662}"/>
                  </a:ext>
                </a:extLst>
              </p:cNvPr>
              <p:cNvGrpSpPr/>
              <p:nvPr/>
            </p:nvGrpSpPr>
            <p:grpSpPr>
              <a:xfrm>
                <a:off x="5356133" y="3277460"/>
                <a:ext cx="891222" cy="891222"/>
                <a:chOff x="4517004" y="4075679"/>
                <a:chExt cx="891222" cy="891222"/>
              </a:xfrm>
            </p:grpSpPr>
            <p:pic>
              <p:nvPicPr>
                <p:cNvPr id="41" name="Graphic 40" descr="Document with solid fill">
                  <a:extLst>
                    <a:ext uri="{FF2B5EF4-FFF2-40B4-BE49-F238E27FC236}">
                      <a16:creationId xmlns:a16="http://schemas.microsoft.com/office/drawing/2014/main" id="{B64372A5-F15E-F819-DAB2-C30ED8977A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17004" y="4075679"/>
                  <a:ext cx="891222" cy="891222"/>
                </a:xfrm>
                <a:prstGeom prst="rect">
                  <a:avLst/>
                </a:prstGeom>
              </p:spPr>
            </p:pic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B7B5CF5-5753-23E9-688E-46571A476F6D}"/>
                    </a:ext>
                  </a:extLst>
                </p:cNvPr>
                <p:cNvSpPr txBox="1"/>
                <p:nvPr/>
              </p:nvSpPr>
              <p:spPr>
                <a:xfrm>
                  <a:off x="4784229" y="4635495"/>
                  <a:ext cx="383488" cy="18490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normAutofit/>
                </a:bodyPr>
                <a:lstStyle/>
                <a:p>
                  <a:r>
                    <a:rPr lang="nl-NL" sz="1000" b="1" noProof="1">
                      <a:solidFill>
                        <a:srgbClr val="FF0000"/>
                      </a:solidFill>
                    </a:rPr>
                    <a:t>€ 7,50</a:t>
                  </a:r>
                </a:p>
              </p:txBody>
            </p:sp>
          </p:grp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4711452-7992-2190-EBEB-34894AE2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463" y="1226306"/>
            <a:ext cx="4669785" cy="311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191572DE-3619-E2C1-E811-E3D21A5A1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noProof="1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075D12B-E707-A67E-AA56-F9FA78DE9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079" y="1251241"/>
            <a:ext cx="454359" cy="45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84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B93F1-3AD5-ECA4-B822-3F3F51C10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8B530-8E7E-B0DE-7232-4FA90050EB2E}"/>
              </a:ext>
            </a:extLst>
          </p:cNvPr>
          <p:cNvSpPr>
            <a:spLocks noGrp="1"/>
          </p:cNvSpPr>
          <p:nvPr>
            <p:ph type="title" idx="1001"/>
          </p:nvPr>
        </p:nvSpPr>
        <p:spPr>
          <a:xfrm>
            <a:off x="404175" y="245267"/>
            <a:ext cx="7192650" cy="1079500"/>
          </a:xfr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/>
          <a:p>
            <a:r>
              <a:rPr lang="nl-NL" noProof="1">
                <a:cs typeface="Calibri"/>
              </a:rPr>
              <a:t> Digitale voorzieningen – WiFi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A206C61-DF85-99A0-4964-40CF27D9CD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33680" indent="-233680"/>
            <a:r>
              <a:rPr lang="nl-NL" noProof="1"/>
              <a:t>WiFi beschikbaar </a:t>
            </a:r>
            <a:r>
              <a:rPr lang="nl-NL" b="1" noProof="1"/>
              <a:t>alleen</a:t>
            </a:r>
            <a:r>
              <a:rPr lang="nl-NL" noProof="1"/>
              <a:t> voor Jeugdleiders</a:t>
            </a:r>
          </a:p>
          <a:p>
            <a:pPr marL="467680" lvl="1" indent="-233680"/>
            <a:r>
              <a:rPr lang="nl-NL" noProof="1"/>
              <a:t>Onder voorbehoud</a:t>
            </a:r>
          </a:p>
          <a:p>
            <a:r>
              <a:rPr lang="nl-NL" noProof="1"/>
              <a:t>Op aanvraag, maximaal 2 per post</a:t>
            </a:r>
          </a:p>
          <a:p>
            <a:r>
              <a:rPr lang="nl-NL" noProof="1"/>
              <a:t>Verzoek indienen bij Stef op kamp zelf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2370B67-B871-1823-0552-4544B2A6BD68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B0709BB-E2E7-6D03-65B1-8F86BB094D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noProof="1"/>
          </a:p>
        </p:txBody>
      </p:sp>
      <p:pic>
        <p:nvPicPr>
          <p:cNvPr id="5" name="Picture 4" descr="Wi Fi symbool signaal verbinding Vector draadloos internet ...">
            <a:extLst>
              <a:ext uri="{FF2B5EF4-FFF2-40B4-BE49-F238E27FC236}">
                <a16:creationId xmlns:a16="http://schemas.microsoft.com/office/drawing/2014/main" id="{82500695-91EB-9365-FE70-B4911FB5B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600" y="712296"/>
            <a:ext cx="3200490" cy="212684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0869051-9B0E-D3E5-6582-70DA0A748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177804"/>
            <a:ext cx="3573200" cy="324416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3D331B2-58BC-0590-1EFB-E64AAD6A2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94" y="3644902"/>
            <a:ext cx="4524733" cy="277706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1DA2B16-FCAB-44EF-9318-F7AF741B3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4" y="5761008"/>
            <a:ext cx="644583" cy="64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316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325FE-5DEE-4F49-235A-CDFA5849E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90976B83-6621-4C45-07BF-122AC40495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91438" y="1206500"/>
            <a:ext cx="4159254" cy="4876804"/>
          </a:xfrm>
        </p:spPr>
        <p:txBody>
          <a:bodyPr/>
          <a:lstStyle/>
          <a:p>
            <a:endParaRPr lang="nl-NL" noProof="1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433924-5107-F4C3-6980-360A24A06944}"/>
              </a:ext>
            </a:extLst>
          </p:cNvPr>
          <p:cNvSpPr>
            <a:spLocks noGrp="1"/>
          </p:cNvSpPr>
          <p:nvPr>
            <p:ph type="title" idx="1001"/>
          </p:nvPr>
        </p:nvSpPr>
        <p:spPr>
          <a:xfrm>
            <a:off x="317500" y="317500"/>
            <a:ext cx="7192650" cy="1079500"/>
          </a:xfr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/>
          <a:p>
            <a:r>
              <a:rPr lang="nl-NL" noProof="1">
                <a:cs typeface="Calibri"/>
              </a:rPr>
              <a:t> Opwaarderen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D8C7E84-B772-FF9A-A2EA-02997913C5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33680" indent="-233680"/>
            <a:r>
              <a:rPr lang="nl-NL" sz="2800" b="1" noProof="1">
                <a:cs typeface="Calibri"/>
              </a:rPr>
              <a:t>Nieuwe werkwijze</a:t>
            </a:r>
          </a:p>
          <a:p>
            <a:pPr marL="467680" lvl="1" indent="-233680"/>
            <a:r>
              <a:rPr lang="nl-NL" noProof="1">
                <a:cs typeface="Calibri"/>
              </a:rPr>
              <a:t>Via een nieuwe betaalpaal kan er van 9 uur tot sluiting opgewaardeerd worden door de jeugdleden zelf</a:t>
            </a:r>
            <a:br>
              <a:rPr lang="nl-NL" noProof="1">
                <a:cs typeface="Calibri"/>
              </a:rPr>
            </a:br>
            <a:r>
              <a:rPr lang="nl-NL" sz="1800" noProof="1">
                <a:cs typeface="Calibri"/>
              </a:rPr>
              <a:t>(Opwaarderen alleen met bankpas/telefoon!)</a:t>
            </a:r>
          </a:p>
          <a:p>
            <a:pPr marL="701680" lvl="2" indent="-233680"/>
            <a:r>
              <a:rPr lang="nl-NL" noProof="1">
                <a:cs typeface="Calibri"/>
              </a:rPr>
              <a:t>Advies: € 10,- opwaarderen</a:t>
            </a:r>
          </a:p>
          <a:p>
            <a:pPr marL="467680" lvl="1" indent="-233680"/>
            <a:r>
              <a:rPr lang="nl-NL" noProof="1">
                <a:cs typeface="Calibri"/>
              </a:rPr>
              <a:t>Betalen bij bestellingen met KJO-tag of direct met bankpas</a:t>
            </a:r>
          </a:p>
          <a:p>
            <a:pPr marL="467680" lvl="1" indent="-233680"/>
            <a:endParaRPr lang="nl-NL" noProof="1">
              <a:cs typeface="Calibri"/>
            </a:endParaRPr>
          </a:p>
          <a:p>
            <a:pPr marL="233680" indent="-233680"/>
            <a:r>
              <a:rPr lang="nl-NL" noProof="1"/>
              <a:t>Vanwege de hoge administratieve lasten wordt voorgesteld om bedragen </a:t>
            </a:r>
            <a:r>
              <a:rPr lang="nl-NL" b="1" noProof="1"/>
              <a:t>onder de vijf euro </a:t>
            </a:r>
            <a:r>
              <a:rPr lang="nl-NL" noProof="1"/>
              <a:t>niet langer terug te betalen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66DE599-E564-2E9C-8C23-909D4F5DD8B7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AF75604-8F10-FC3C-896B-871BA6AEF8A5}"/>
              </a:ext>
            </a:extLst>
          </p:cNvPr>
          <p:cNvGrpSpPr/>
          <p:nvPr/>
        </p:nvGrpSpPr>
        <p:grpSpPr>
          <a:xfrm>
            <a:off x="8586156" y="1455663"/>
            <a:ext cx="2276500" cy="4033170"/>
            <a:chOff x="8586156" y="1455663"/>
            <a:chExt cx="2276500" cy="40331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C76AE43-95C2-2CD4-F220-6D0BDF9E8234}"/>
                </a:ext>
              </a:extLst>
            </p:cNvPr>
            <p:cNvSpPr/>
            <p:nvPr/>
          </p:nvSpPr>
          <p:spPr>
            <a:xfrm rot="1244293">
              <a:off x="8700934" y="3774836"/>
              <a:ext cx="1522567" cy="12277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1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E1DFA-3F7E-2FF1-B1FB-4451300C3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78" r="21778"/>
            <a:stretch/>
          </p:blipFill>
          <p:spPr>
            <a:xfrm rot="859167">
              <a:off x="8586156" y="1455663"/>
              <a:ext cx="2276500" cy="4033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0588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F439B96-6AA0-957D-D22A-B3CE4E0473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91438" y="1206500"/>
            <a:ext cx="4159254" cy="4876804"/>
          </a:xfrm>
        </p:spPr>
        <p:txBody>
          <a:bodyPr/>
          <a:lstStyle/>
          <a:p>
            <a:r>
              <a:rPr lang="nl-NL" noProof="1"/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44681F5-4522-1EA2-CF2F-0CC3DF6FAE63}"/>
              </a:ext>
            </a:extLst>
          </p:cNvPr>
          <p:cNvSpPr>
            <a:spLocks noGrp="1"/>
          </p:cNvSpPr>
          <p:nvPr>
            <p:ph type="title" idx="1001"/>
          </p:nvPr>
        </p:nvSpPr>
        <p:spPr>
          <a:xfrm>
            <a:off x="317500" y="317500"/>
            <a:ext cx="7192650" cy="1079500"/>
          </a:xfr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/>
          <a:p>
            <a:r>
              <a:rPr lang="nl-NL" noProof="1">
                <a:cs typeface="Calibri"/>
              </a:rPr>
              <a:t> Aanmelden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927A74-87B4-1574-6D7F-3289197DCF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7500" y="1651000"/>
            <a:ext cx="5921165" cy="4432300"/>
          </a:xfrm>
        </p:spPr>
        <p:txBody>
          <a:bodyPr vert="horz" lIns="0" tIns="0" rIns="0" bIns="0" rtlCol="0" anchor="t">
            <a:noAutofit/>
          </a:bodyPr>
          <a:lstStyle/>
          <a:p>
            <a:pPr marL="233680" indent="-233680"/>
            <a:r>
              <a:rPr lang="nl-NL" noProof="1"/>
              <a:t>Online aanmelden.</a:t>
            </a:r>
          </a:p>
          <a:p>
            <a:pPr marL="467680" lvl="1" indent="-233680"/>
            <a:r>
              <a:rPr lang="nl-NL" noProof="1">
                <a:cs typeface="Calibri"/>
              </a:rPr>
              <a:t>Voorkeur: Persoonlijke aanmelding.</a:t>
            </a:r>
          </a:p>
          <a:p>
            <a:pPr lvl="1"/>
            <a:r>
              <a:rPr lang="nl-NL" noProof="1">
                <a:cs typeface="Calibri"/>
              </a:rPr>
              <a:t>Inschrijving is vanaf nu mogelijk	</a:t>
            </a:r>
          </a:p>
          <a:p>
            <a:pPr lvl="1"/>
            <a:r>
              <a:rPr lang="nl-NL" noProof="1">
                <a:cs typeface="Calibri"/>
              </a:rPr>
              <a:t>Brief met daarin een persoonlijke link</a:t>
            </a:r>
          </a:p>
          <a:p>
            <a:pPr lvl="2"/>
            <a:r>
              <a:rPr lang="nl-NL" noProof="1">
                <a:cs typeface="Calibri"/>
              </a:rPr>
              <a:t>Voor nieuwe leden te downloaden </a:t>
            </a:r>
            <a:br>
              <a:rPr lang="nl-NL" noProof="1">
                <a:cs typeface="Calibri"/>
              </a:rPr>
            </a:br>
            <a:r>
              <a:rPr lang="nl-NL" noProof="1">
                <a:cs typeface="Calibri"/>
              </a:rPr>
              <a:t>via portaal</a:t>
            </a:r>
          </a:p>
          <a:p>
            <a:r>
              <a:rPr lang="nl-NL" noProof="1">
                <a:cs typeface="Calibri"/>
              </a:rPr>
              <a:t>Opgeven emailadressen</a:t>
            </a:r>
          </a:p>
          <a:p>
            <a:r>
              <a:rPr lang="nl-NL" noProof="1">
                <a:cs typeface="Calibri"/>
              </a:rPr>
              <a:t>Schoon oude leden op!</a:t>
            </a:r>
          </a:p>
          <a:p>
            <a:pPr marL="234000" lvl="1" indent="0" algn="ctr">
              <a:buNone/>
            </a:pPr>
            <a:br>
              <a:rPr lang="nl-NL" b="1" noProof="1">
                <a:cs typeface="Calibri"/>
              </a:rPr>
            </a:br>
            <a:r>
              <a:rPr lang="nl-NL" b="1" noProof="1">
                <a:cs typeface="Calibri"/>
              </a:rPr>
              <a:t>Deadline voor het inleveren is vóór 1 juni</a:t>
            </a:r>
          </a:p>
          <a:p>
            <a:pPr marL="0" indent="0">
              <a:buNone/>
            </a:pPr>
            <a:endParaRPr lang="nl-NL" noProof="1">
              <a:cs typeface="Calibri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47369028-D966-DA0F-5BA6-F2C0653F4EF5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4D14C1-C513-1FB5-9C3F-CE23A362B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2860">
            <a:off x="6139229" y="1437640"/>
            <a:ext cx="5627549" cy="3819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9FFA46-2C5F-1FA6-73F9-79DB2DB47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45236">
            <a:off x="9414861" y="3042226"/>
            <a:ext cx="2472717" cy="349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086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3BD5-AB0A-333A-781F-3A814C038A7E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7366000" cy="1079500"/>
          </a:xfrm>
          <a:solidFill>
            <a:schemeClr val="accent2"/>
          </a:solidFill>
        </p:spPr>
        <p:txBody>
          <a:bodyPr vert="horz" lIns="0" tIns="0" rIns="0" bIns="0" rtlCol="0" anchor="ctr">
            <a:normAutofit/>
          </a:bodyPr>
          <a:lstStyle/>
          <a:p>
            <a:r>
              <a:rPr lang="nl-NL" noProof="1"/>
              <a:t> Toezicht en handhaving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E1960-883B-2B12-0FCD-348F7EFCA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4502" y="1651000"/>
            <a:ext cx="5220000" cy="4432300"/>
          </a:xfrm>
        </p:spPr>
        <p:txBody>
          <a:bodyPr vert="horz" lIns="0" tIns="0" rIns="0" bIns="0" rtlCol="0">
            <a:normAutofit/>
          </a:bodyPr>
          <a:lstStyle/>
          <a:p>
            <a:pPr marL="233680" indent="-233680"/>
            <a:r>
              <a:rPr lang="nl-NL" noProof="1"/>
              <a:t>Marcel en Sjon</a:t>
            </a:r>
          </a:p>
          <a:p>
            <a:pPr marL="467680" lvl="1" indent="-233680"/>
            <a:r>
              <a:rPr lang="nl-NL" noProof="1"/>
              <a:t>Aangevuld met posten</a:t>
            </a:r>
          </a:p>
          <a:p>
            <a:pPr marL="233680" indent="-233680"/>
            <a:r>
              <a:rPr lang="nl-NL" noProof="1"/>
              <a:t>Medisch formulieren </a:t>
            </a:r>
            <a:r>
              <a:rPr lang="nl-NL" u="sng" noProof="1"/>
              <a:t>zelf</a:t>
            </a:r>
            <a:r>
              <a:rPr lang="nl-NL" noProof="1"/>
              <a:t> beheren. 	</a:t>
            </a:r>
          </a:p>
          <a:p>
            <a:pPr marL="467680" lvl="1" indent="-233680"/>
            <a:r>
              <a:rPr lang="nl-NL" noProof="1"/>
              <a:t>Bijzondere casussen bespreken met EHBO</a:t>
            </a:r>
          </a:p>
          <a:p>
            <a:pPr marL="233680" indent="-233680"/>
            <a:r>
              <a:rPr lang="nl-NL" noProof="1"/>
              <a:t>Voertuigen</a:t>
            </a:r>
          </a:p>
          <a:p>
            <a:pPr marL="467680" lvl="1" indent="-233680"/>
            <a:r>
              <a:rPr lang="nl-NL" noProof="1"/>
              <a:t>Na uitpakken voertuigen van het terrein</a:t>
            </a:r>
          </a:p>
          <a:p>
            <a:pPr marL="467680" lvl="1" indent="-233680"/>
            <a:r>
              <a:rPr lang="nl-NL" noProof="1"/>
              <a:t>Pendelen tussen parkeerplaats en KJO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50A73C5-381F-51CC-2D39-00F9B3460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98" y="1486452"/>
            <a:ext cx="5004094" cy="3101009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14707E9-3E8E-4E74-7A6F-D30AE47F24D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1177" r="10209" b="-2"/>
          <a:stretch/>
        </p:blipFill>
        <p:spPr>
          <a:xfrm>
            <a:off x="3433988" y="4008238"/>
            <a:ext cx="2982291" cy="2532262"/>
          </a:xfrm>
          <a:noFill/>
        </p:spPr>
      </p:pic>
    </p:spTree>
    <p:extLst>
      <p:ext uri="{BB962C8B-B14F-4D97-AF65-F5344CB8AC3E}">
        <p14:creationId xmlns:p14="http://schemas.microsoft.com/office/powerpoint/2010/main" val="69516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F719-166B-55A4-050A-D00B53881CB8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7366000" cy="107950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nl-NL" noProof="1"/>
              <a:t> Welkom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99069493-BFA7-F2D4-212F-5079302C6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00" y="1651000"/>
            <a:ext cx="5220000" cy="4432300"/>
          </a:xfrm>
        </p:spPr>
        <p:txBody>
          <a:bodyPr vert="horz" lIns="0" tIns="0" rIns="0" bIns="0" rtlCol="0">
            <a:normAutofit/>
          </a:bodyPr>
          <a:lstStyle/>
          <a:p>
            <a:pPr marL="233680" indent="-233680"/>
            <a:r>
              <a:rPr lang="nl-NL" noProof="1"/>
              <a:t>Welkom op deze informatieavond</a:t>
            </a:r>
          </a:p>
          <a:p>
            <a:pPr marL="233680" indent="-233680"/>
            <a:r>
              <a:rPr lang="nl-NL" noProof="1"/>
              <a:t>Inhoud van de avond:</a:t>
            </a:r>
          </a:p>
          <a:p>
            <a:pPr marL="467995" lvl="1" indent="-233680"/>
            <a:r>
              <a:rPr lang="nl-NL" noProof="1"/>
              <a:t>Algemene informatie KJO</a:t>
            </a:r>
          </a:p>
          <a:p>
            <a:pPr marL="467995" lvl="1" indent="-233680"/>
            <a:r>
              <a:rPr lang="nl-NL" noProof="1"/>
              <a:t>Sport en Spel</a:t>
            </a:r>
          </a:p>
          <a:p>
            <a:pPr marL="467995" lvl="1" indent="-233680"/>
            <a:r>
              <a:rPr lang="nl-NL" noProof="1"/>
              <a:t>Vragenronde</a:t>
            </a:r>
          </a:p>
          <a:p>
            <a:pPr marL="467995" lvl="1" indent="-233680"/>
            <a:r>
              <a:rPr lang="nl-NL" noProof="1"/>
              <a:t>Afsluiting</a:t>
            </a:r>
          </a:p>
          <a:p>
            <a:pPr marL="233680" indent="-233680"/>
            <a:endParaRPr lang="nl-NL" noProof="1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9D58C9F-C4F1-595A-891A-EC9565A21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0" y="2124975"/>
            <a:ext cx="5220000" cy="3484350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529E16D-2A53-E6A4-B7BB-3868572462DF}"/>
              </a:ext>
            </a:extLst>
          </p:cNvPr>
          <p:cNvSpPr txBox="1">
            <a:spLocks/>
          </p:cNvSpPr>
          <p:nvPr/>
        </p:nvSpPr>
        <p:spPr bwMode="gray">
          <a:xfrm>
            <a:off x="317500" y="234950"/>
            <a:ext cx="7366000" cy="107950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1"/>
              <a:t>Welkom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355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69025-AA12-7D25-A69B-86AD0EE0236D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7366000" cy="1079500"/>
          </a:xfrm>
          <a:solidFill>
            <a:schemeClr val="accent2"/>
          </a:solidFill>
        </p:spPr>
        <p:txBody>
          <a:bodyPr vert="horz" lIns="0" tIns="0" rIns="0" bIns="0" rtlCol="0" anchor="ctr">
            <a:normAutofit/>
          </a:bodyPr>
          <a:lstStyle/>
          <a:p>
            <a:r>
              <a:rPr lang="nl-NL" noProof="1"/>
              <a:t> Technische Dienst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BB809-8177-1300-CE3C-DAC89692A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7500" y="1569720"/>
            <a:ext cx="5220000" cy="4432300"/>
          </a:xfrm>
        </p:spPr>
        <p:txBody>
          <a:bodyPr vert="horz" lIns="0" tIns="0" rIns="0" bIns="0" rtlCol="0">
            <a:normAutofit/>
          </a:bodyPr>
          <a:lstStyle/>
          <a:p>
            <a:pPr marL="342900" indent="-342900"/>
            <a:r>
              <a:rPr lang="nl-NL" noProof="1"/>
              <a:t>Cees, Kevin en Gerd </a:t>
            </a:r>
          </a:p>
          <a:p>
            <a:pPr marL="342900" indent="-342900"/>
            <a:r>
              <a:rPr lang="nl-NL" noProof="1"/>
              <a:t>Zorgen voor eigen material</a:t>
            </a:r>
          </a:p>
          <a:p>
            <a:pPr marL="342900" indent="-342900"/>
            <a:r>
              <a:rPr lang="nl-NL" noProof="1"/>
              <a:t>Elektra </a:t>
            </a:r>
          </a:p>
          <a:p>
            <a:pPr marL="576900" lvl="1" indent="-342900"/>
            <a:r>
              <a:rPr lang="nl-NL" noProof="1"/>
              <a:t>1 kabel per post </a:t>
            </a:r>
          </a:p>
          <a:p>
            <a:pPr marL="342900" indent="-342900"/>
            <a:endParaRPr lang="nl-NL" noProof="1"/>
          </a:p>
          <a:p>
            <a:pPr marL="342900" indent="-342900"/>
            <a:endParaRPr lang="nl-NL" noProof="1"/>
          </a:p>
          <a:p>
            <a:pPr marL="342900" indent="-342900"/>
            <a:endParaRPr lang="nl-NL" noProof="1"/>
          </a:p>
          <a:p>
            <a:pPr marL="342900" indent="-342900"/>
            <a:endParaRPr lang="nl-NL" noProof="1"/>
          </a:p>
          <a:p>
            <a:pPr marL="342900" indent="-342900"/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805791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0C4AAE3-0370-6A7E-91A9-6F780D711AC3}"/>
              </a:ext>
            </a:extLst>
          </p:cNvPr>
          <p:cNvSpPr>
            <a:spLocks noGrp="1"/>
          </p:cNvSpPr>
          <p:nvPr>
            <p:ph type="title" idx="19"/>
          </p:nvPr>
        </p:nvSpPr>
        <p:spPr>
          <a:xfrm>
            <a:off x="317500" y="317500"/>
            <a:ext cx="7366000" cy="1079500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nl-NL" noProof="1"/>
              <a:t> Geluid </a:t>
            </a:r>
            <a:endParaRPr lang="nl-NL" noProof="1">
              <a:ea typeface="Calibri"/>
              <a:cs typeface="Calibri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A5A0D5-F549-7DF5-4B04-BCA9520EBD0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7500" y="1651000"/>
            <a:ext cx="7366000" cy="4432300"/>
          </a:xfrm>
        </p:spPr>
        <p:txBody>
          <a:bodyPr vert="horz" lIns="0" tIns="0" rIns="0" bIns="0" rtlCol="0" anchor="t">
            <a:normAutofit/>
          </a:bodyPr>
          <a:lstStyle/>
          <a:p>
            <a:pPr marL="233675" indent="-233680">
              <a:buFont typeface="Wingdings" panose="020F0502020204030204" pitchFamily="34" charset="0"/>
              <a:buChar char="§"/>
            </a:pPr>
            <a:r>
              <a:rPr lang="nl-NL" noProof="1">
                <a:ea typeface="Calibri"/>
                <a:cs typeface="Calibri"/>
              </a:rPr>
              <a:t>Geluidsapparatuur</a:t>
            </a:r>
          </a:p>
          <a:p>
            <a:pPr marL="467680" lvl="1" indent="-233680"/>
            <a:r>
              <a:rPr lang="nl-NL" noProof="1"/>
              <a:t>Eigen gebruik, voorkom overlast </a:t>
            </a:r>
          </a:p>
          <a:p>
            <a:pPr marL="467680" lvl="1" indent="-233680"/>
            <a:r>
              <a:rPr lang="nl-NL" noProof="1"/>
              <a:t>Scouting </a:t>
            </a:r>
          </a:p>
          <a:p>
            <a:pPr marL="701680" lvl="2" indent="-233680"/>
            <a:r>
              <a:rPr lang="nl-NL" noProof="1"/>
              <a:t>Gemeente</a:t>
            </a:r>
          </a:p>
          <a:p>
            <a:pPr lvl="4" indent="-234005">
              <a:buFont typeface="Wingdings" panose="020F0502020204030204" pitchFamily="34" charset="0"/>
              <a:buChar char="§"/>
            </a:pPr>
            <a:endParaRPr lang="nl-NL" noProof="1">
              <a:ea typeface="Calibri"/>
              <a:cs typeface="Calibri"/>
            </a:endParaRPr>
          </a:p>
          <a:p>
            <a:pPr marL="701675" lvl="2" indent="-233680">
              <a:buFont typeface="Wingdings" panose="020F0502020204030204" pitchFamily="34" charset="0"/>
              <a:buChar char="§"/>
            </a:pPr>
            <a:endParaRPr lang="nl-NL" noProof="1">
              <a:ea typeface="Calibri"/>
              <a:cs typeface="Calibri"/>
            </a:endParaRPr>
          </a:p>
        </p:txBody>
      </p:sp>
      <p:sp>
        <p:nvSpPr>
          <p:cNvPr id="2" name="AutoShape 2" descr="Gegenereerde afbeelding: Wolf DJ in brandend feestlicht">
            <a:extLst>
              <a:ext uri="{FF2B5EF4-FFF2-40B4-BE49-F238E27FC236}">
                <a16:creationId xmlns:a16="http://schemas.microsoft.com/office/drawing/2014/main" id="{7C0B54A6-2B61-5F62-AB40-3B620B4CC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FB4C8D6-FA53-C26A-4EEB-F78B75AED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996" y="1153548"/>
            <a:ext cx="4050504" cy="50580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20F9B4D-D4D4-D621-04ED-8F5562F73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601" y="5506720"/>
            <a:ext cx="651869" cy="65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9429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7830E-594D-C224-4951-AE064203CEEE}"/>
              </a:ext>
            </a:extLst>
          </p:cNvPr>
          <p:cNvSpPr>
            <a:spLocks noGrp="1"/>
          </p:cNvSpPr>
          <p:nvPr>
            <p:ph type="title" idx="1001"/>
          </p:nvPr>
        </p:nvSpPr>
        <p:spPr>
          <a:xfrm>
            <a:off x="317500" y="317500"/>
            <a:ext cx="4304196" cy="1079500"/>
          </a:xfrm>
          <a:solidFill>
            <a:schemeClr val="accent2"/>
          </a:solidFill>
        </p:spPr>
        <p:txBody>
          <a:bodyPr anchor="ctr"/>
          <a:lstStyle/>
          <a:p>
            <a:r>
              <a:rPr lang="nl-NL" noProof="1">
                <a:ea typeface="Calibri"/>
                <a:cs typeface="Calibri"/>
              </a:rPr>
              <a:t> Sanitair en corvee </a:t>
            </a:r>
            <a:endParaRPr lang="nl-NL" noProof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FE273-A882-0A91-69DF-D09AE75AAA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33680" indent="-233680">
              <a:lnSpc>
                <a:spcPct val="113999"/>
              </a:lnSpc>
            </a:pPr>
            <a:r>
              <a:rPr lang="nl-NL" noProof="1">
                <a:ea typeface="Calibri"/>
                <a:cs typeface="Calibri"/>
              </a:rPr>
              <a:t>Storingen melden bij KSC</a:t>
            </a:r>
          </a:p>
          <a:p>
            <a:pPr marL="233680" indent="-233680">
              <a:lnSpc>
                <a:spcPct val="113999"/>
              </a:lnSpc>
            </a:pPr>
            <a:r>
              <a:rPr lang="nl-NL" noProof="1">
                <a:ea typeface="Calibri"/>
                <a:cs typeface="Calibri"/>
              </a:rPr>
              <a:t>Tijdens maaltijden de schoonmaak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r>
              <a:rPr lang="nl-NL" noProof="1">
                <a:ea typeface="Calibri"/>
                <a:cs typeface="Calibri"/>
              </a:rPr>
              <a:t>Per korps 2 jeugdleden + 1 leider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r>
              <a:rPr lang="nl-NL" noProof="1">
                <a:ea typeface="Calibri"/>
                <a:cs typeface="Calibri"/>
              </a:rPr>
              <a:t>3 korpsen per ronde 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r>
              <a:rPr lang="nl-NL" noProof="1">
                <a:ea typeface="Calibri"/>
                <a:cs typeface="Calibri"/>
              </a:rPr>
              <a:t>15 min van te voren melden bij Cora en Danny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78260C-EB99-44BC-6D0C-6B7E1D712285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endParaRPr lang="nl-NL" noProof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62D79C-406A-B906-FCB8-F6D456F99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763" y="666750"/>
            <a:ext cx="3378200" cy="2279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FB529F-E503-E9F8-8575-8ABDD088B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954" y="3072765"/>
            <a:ext cx="4881880" cy="32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92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FEC6FCA-CA68-747A-99FA-474ACB7CD61D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7366000" cy="1079500"/>
          </a:xfrm>
          <a:solidFill>
            <a:schemeClr val="accent2"/>
          </a:solidFill>
        </p:spPr>
        <p:txBody>
          <a:bodyPr anchor="ctr"/>
          <a:lstStyle/>
          <a:p>
            <a:r>
              <a:rPr lang="nl-NL" noProof="1">
                <a:ea typeface="Calibri"/>
                <a:cs typeface="Calibri"/>
              </a:rPr>
              <a:t> Menu</a:t>
            </a:r>
            <a:endParaRPr lang="nl-NL" noProof="1"/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B8367DB5-0B4D-BA0E-6C00-2CF1037A88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6301611"/>
              </p:ext>
            </p:extLst>
          </p:nvPr>
        </p:nvGraphicFramePr>
        <p:xfrm>
          <a:off x="317501" y="1591733"/>
          <a:ext cx="11569699" cy="4673599"/>
        </p:xfrm>
        <a:graphic>
          <a:graphicData uri="http://schemas.openxmlformats.org/drawingml/2006/table">
            <a:tbl>
              <a:tblPr bandRow="1">
                <a:tableStyleId>{284E427A-3D55-4303-BF80-6455036E1DE7}</a:tableStyleId>
              </a:tblPr>
              <a:tblGrid>
                <a:gridCol w="1713461">
                  <a:extLst>
                    <a:ext uri="{9D8B030D-6E8A-4147-A177-3AD203B41FA5}">
                      <a16:colId xmlns:a16="http://schemas.microsoft.com/office/drawing/2014/main" val="362882534"/>
                    </a:ext>
                  </a:extLst>
                </a:gridCol>
                <a:gridCol w="3188714">
                  <a:extLst>
                    <a:ext uri="{9D8B030D-6E8A-4147-A177-3AD203B41FA5}">
                      <a16:colId xmlns:a16="http://schemas.microsoft.com/office/drawing/2014/main" val="3150817082"/>
                    </a:ext>
                  </a:extLst>
                </a:gridCol>
                <a:gridCol w="3138005">
                  <a:extLst>
                    <a:ext uri="{9D8B030D-6E8A-4147-A177-3AD203B41FA5}">
                      <a16:colId xmlns:a16="http://schemas.microsoft.com/office/drawing/2014/main" val="1032769962"/>
                    </a:ext>
                  </a:extLst>
                </a:gridCol>
                <a:gridCol w="3529519">
                  <a:extLst>
                    <a:ext uri="{9D8B030D-6E8A-4147-A177-3AD203B41FA5}">
                      <a16:colId xmlns:a16="http://schemas.microsoft.com/office/drawing/2014/main" val="2161899964"/>
                    </a:ext>
                  </a:extLst>
                </a:gridCol>
              </a:tblGrid>
              <a:tr h="483476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nl-NL" sz="2000" b="1" noProof="1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Ontbijt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Lunch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Diner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766924415"/>
                  </a:ext>
                </a:extLst>
              </a:tr>
              <a:tr h="1342988"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Zaterdag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Brood met beleg, gekookt ei, melk koffie en thee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Brood met beleg, frikandel, melk, koffie en thee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Kipschnitzel, </a:t>
                      </a:r>
                      <a:endParaRPr lang="nl-NL" sz="2000" b="1" noProof="1">
                        <a:effectLst/>
                      </a:endParaRPr>
                    </a:p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Krieltjes,</a:t>
                      </a:r>
                      <a:endParaRPr lang="nl-NL" sz="2000" b="1" noProof="1">
                        <a:effectLst/>
                      </a:endParaRPr>
                    </a:p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Gemengde salade,</a:t>
                      </a:r>
                      <a:endParaRPr lang="nl-NL" sz="2000" b="1" noProof="1">
                        <a:effectLst/>
                      </a:endParaRPr>
                    </a:p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Boontjes en vlaflip 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637326616"/>
                  </a:ext>
                </a:extLst>
              </a:tr>
              <a:tr h="1047531"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Zondag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Brood met beleg, gebakken ei, melk koffie en thee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Brood met beleg, hamburger, melk, koffie en thee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Friet met shoarma en slabuffet. Met als toetje een overheerlijke vlaflip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195691035"/>
                  </a:ext>
                </a:extLst>
              </a:tr>
              <a:tr h="1047531"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Maandag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Brood met beleg, gekookt ei, melk koffie en thee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Brood met beleg, Tosti , melk, koffie en thee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Rode pasta met slabuffet en als toetje een verassing 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696460429"/>
                  </a:ext>
                </a:extLst>
              </a:tr>
              <a:tr h="752073"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Dinsdag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Brood met beleg, melk koffie en thee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 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  <a:tabLst>
                          <a:tab pos="179705" algn="l"/>
                          <a:tab pos="179705" algn="l"/>
                          <a:tab pos="450215" algn="l"/>
                          <a:tab pos="899795" algn="l"/>
                          <a:tab pos="1350010" algn="l"/>
                          <a:tab pos="2249805" algn="l"/>
                          <a:tab pos="2700020" algn="l"/>
                          <a:tab pos="3150235" algn="l"/>
                          <a:tab pos="3599815" algn="l"/>
                          <a:tab pos="4050030" algn="l"/>
                          <a:tab pos="4500245" algn="l"/>
                          <a:tab pos="4949825" algn="l"/>
                          <a:tab pos="5400040" algn="l"/>
                        </a:tabLst>
                      </a:pPr>
                      <a:r>
                        <a:rPr lang="nl-NL" sz="1800" b="1" noProof="1">
                          <a:effectLst/>
                        </a:rPr>
                        <a:t> </a:t>
                      </a:r>
                      <a:endParaRPr lang="nl-NL" sz="2000" b="1" noProof="1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ヒラギノ角ゴ Pro W3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616505945"/>
                  </a:ext>
                </a:extLst>
              </a:tr>
            </a:tbl>
          </a:graphicData>
        </a:graphic>
      </p:graphicFrame>
      <p:pic>
        <p:nvPicPr>
          <p:cNvPr id="10" name="Picture 9" descr="Afbeeldingsresultaat voor bistro jan">
            <a:extLst>
              <a:ext uri="{FF2B5EF4-FFF2-40B4-BE49-F238E27FC236}">
                <a16:creationId xmlns:a16="http://schemas.microsoft.com/office/drawing/2014/main" id="{73406814-F030-B33E-F6B7-4C2F66BBB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568" y="5476875"/>
            <a:ext cx="14478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93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01D8C-4532-6192-A747-93AE31D57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317A328-4652-179D-B13B-CC856068EBCE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7366000" cy="1079500"/>
          </a:xfrm>
          <a:solidFill>
            <a:schemeClr val="accent2"/>
          </a:solidFill>
        </p:spPr>
        <p:txBody>
          <a:bodyPr anchor="ctr"/>
          <a:lstStyle/>
          <a:p>
            <a:r>
              <a:rPr lang="nl-NL" noProof="1">
                <a:ea typeface="Calibri"/>
                <a:cs typeface="Calibri"/>
              </a:rPr>
              <a:t> No Show Maaltijden</a:t>
            </a:r>
            <a:endParaRPr lang="nl-NL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030EE-F90E-3160-F1AE-18AED0FEA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noProof="1"/>
              <a:t>Geen grote bijzonderheden gehad afgelopen jaar</a:t>
            </a:r>
          </a:p>
          <a:p>
            <a:pPr lvl="1"/>
            <a:r>
              <a:rPr lang="nl-NL" noProof="1"/>
              <a:t>Complimenten aan het beter invullen </a:t>
            </a:r>
          </a:p>
        </p:txBody>
      </p:sp>
    </p:spTree>
    <p:extLst>
      <p:ext uri="{BB962C8B-B14F-4D97-AF65-F5344CB8AC3E}">
        <p14:creationId xmlns:p14="http://schemas.microsoft.com/office/powerpoint/2010/main" val="1063510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359E8-AE78-70C0-1EC3-9FFDC6A79A43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solidFill>
            <a:schemeClr val="accent2"/>
          </a:solidFill>
        </p:spPr>
        <p:txBody>
          <a:bodyPr anchor="ctr"/>
          <a:lstStyle/>
          <a:p>
            <a:r>
              <a:rPr lang="nl-NL" noProof="1">
                <a:ea typeface="Calibri"/>
                <a:cs typeface="Calibri"/>
              </a:rPr>
              <a:t> Frietkot </a:t>
            </a:r>
            <a:endParaRPr lang="nl-NL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B7C81-C407-49E0-08EB-9FC890ED3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l-NL" noProof="1">
                <a:ea typeface="Calibri"/>
                <a:cs typeface="Calibri"/>
              </a:rPr>
              <a:t>Bestelgemak 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r>
              <a:rPr lang="nl-NL" noProof="1">
                <a:ea typeface="Calibri"/>
                <a:cs typeface="Calibri"/>
              </a:rPr>
              <a:t>Afhalen op vrijdag tussen 18:00 en 21:00 uur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r>
              <a:rPr lang="nl-NL" noProof="1">
                <a:ea typeface="Calibri"/>
                <a:cs typeface="Calibri"/>
              </a:rPr>
              <a:t>Ook tijdens KJO mogelijk</a:t>
            </a:r>
          </a:p>
          <a:p>
            <a:pPr marL="577215" lvl="1" indent="-342900">
              <a:lnSpc>
                <a:spcPct val="113999"/>
              </a:lnSpc>
            </a:pPr>
            <a:r>
              <a:rPr lang="nl-NL" noProof="1">
                <a:ea typeface="Calibri"/>
                <a:cs typeface="Calibri"/>
              </a:rPr>
              <a:t>Geselecteerde tijd  = afhaaltijd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AE0DF-1335-44A9-77AD-125D67023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00" y="2324788"/>
            <a:ext cx="3858895" cy="257619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D7D1BD4-27EE-644B-8EA0-5CC96A90A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2324788"/>
            <a:ext cx="369481" cy="36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413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CD3488-D69D-5B35-328A-D2D3F55B0136}"/>
              </a:ext>
            </a:extLst>
          </p:cNvPr>
          <p:cNvSpPr>
            <a:spLocks noGrp="1"/>
          </p:cNvSpPr>
          <p:nvPr>
            <p:ph type="title" idx="1001"/>
          </p:nvPr>
        </p:nvSpPr>
        <p:spPr>
          <a:xfrm>
            <a:off x="317500" y="317500"/>
            <a:ext cx="7366000" cy="1079500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nl-NL" noProof="1"/>
              <a:t> Bestelgemak via formulier </a:t>
            </a:r>
          </a:p>
        </p:txBody>
      </p:sp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795E101E-E05B-403E-21FE-AB47A246A8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7500" y="1651000"/>
            <a:ext cx="7366000" cy="4432300"/>
          </a:xfrm>
        </p:spPr>
        <p:txBody>
          <a:bodyPr>
            <a:normAutofit/>
          </a:bodyPr>
          <a:lstStyle/>
          <a:p>
            <a:r>
              <a:rPr lang="nl-NL" noProof="1"/>
              <a:t>Maak thuis al de bestelling voor de aankomst dag en mail naar </a:t>
            </a:r>
            <a:r>
              <a:rPr lang="nl-NL" noProof="1">
                <a:hlinkClick r:id="rId2"/>
              </a:rPr>
              <a:t>kjo@vru.nl</a:t>
            </a:r>
            <a:r>
              <a:rPr lang="nl-NL" noProof="1"/>
              <a:t> </a:t>
            </a:r>
          </a:p>
          <a:p>
            <a:r>
              <a:rPr lang="nl-NL" noProof="1"/>
              <a:t>Bestellingen worden tussen 18.00-21.00 uur afgewerkt op de aankomst dag. </a:t>
            </a:r>
          </a:p>
          <a:p>
            <a:pPr lvl="1"/>
            <a:r>
              <a:rPr lang="nl-NL" noProof="1"/>
              <a:t>Tijd is vast</a:t>
            </a:r>
          </a:p>
        </p:txBody>
      </p:sp>
      <p:pic>
        <p:nvPicPr>
          <p:cNvPr id="5" name="Afbeelding 4" descr="Afbeelding met tekst, schermopname, Lettertype, nummer&#10;&#10;Automatisch gegenereerde beschrijving">
            <a:extLst>
              <a:ext uri="{FF2B5EF4-FFF2-40B4-BE49-F238E27FC236}">
                <a16:creationId xmlns:a16="http://schemas.microsoft.com/office/drawing/2014/main" id="{806D4E50-A59B-3F8E-4EC0-6170FE12C2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" r="39539" b="-1"/>
          <a:stretch/>
        </p:blipFill>
        <p:spPr>
          <a:xfrm>
            <a:off x="8148638" y="1206500"/>
            <a:ext cx="3702054" cy="4876804"/>
          </a:xfrm>
          <a:custGeom>
            <a:avLst/>
            <a:gdLst>
              <a:gd name="connsiteX0" fmla="*/ 3702050 w 3702054"/>
              <a:gd name="connsiteY0" fmla="*/ 4876800 h 4876804"/>
              <a:gd name="connsiteX1" fmla="*/ 3702054 w 3702054"/>
              <a:gd name="connsiteY1" fmla="*/ 4876800 h 4876804"/>
              <a:gd name="connsiteX2" fmla="*/ 3702054 w 3702054"/>
              <a:gd name="connsiteY2" fmla="*/ 4876804 h 4876804"/>
              <a:gd name="connsiteX3" fmla="*/ 3702050 w 3702054"/>
              <a:gd name="connsiteY3" fmla="*/ 4876804 h 4876804"/>
              <a:gd name="connsiteX4" fmla="*/ 0 w 3702054"/>
              <a:gd name="connsiteY4" fmla="*/ 0 h 4876804"/>
              <a:gd name="connsiteX5" fmla="*/ 3702050 w 3702054"/>
              <a:gd name="connsiteY5" fmla="*/ 0 h 4876804"/>
              <a:gd name="connsiteX6" fmla="*/ 3702050 w 3702054"/>
              <a:gd name="connsiteY6" fmla="*/ 1191 h 4876804"/>
              <a:gd name="connsiteX7" fmla="*/ 3702050 w 3702054"/>
              <a:gd name="connsiteY7" fmla="*/ 9525 h 4876804"/>
              <a:gd name="connsiteX8" fmla="*/ 3702050 w 3702054"/>
              <a:gd name="connsiteY8" fmla="*/ 32147 h 4876804"/>
              <a:gd name="connsiteX9" fmla="*/ 3702050 w 3702054"/>
              <a:gd name="connsiteY9" fmla="*/ 76200 h 4876804"/>
              <a:gd name="connsiteX10" fmla="*/ 3702050 w 3702054"/>
              <a:gd name="connsiteY10" fmla="*/ 148828 h 4876804"/>
              <a:gd name="connsiteX11" fmla="*/ 3702050 w 3702054"/>
              <a:gd name="connsiteY11" fmla="*/ 198090 h 4876804"/>
              <a:gd name="connsiteX12" fmla="*/ 3702050 w 3702054"/>
              <a:gd name="connsiteY12" fmla="*/ 257175 h 4876804"/>
              <a:gd name="connsiteX13" fmla="*/ 3702050 w 3702054"/>
              <a:gd name="connsiteY13" fmla="*/ 326976 h 4876804"/>
              <a:gd name="connsiteX14" fmla="*/ 3702050 w 3702054"/>
              <a:gd name="connsiteY14" fmla="*/ 408384 h 4876804"/>
              <a:gd name="connsiteX15" fmla="*/ 3702050 w 3702054"/>
              <a:gd name="connsiteY15" fmla="*/ 502295 h 4876804"/>
              <a:gd name="connsiteX16" fmla="*/ 3702050 w 3702054"/>
              <a:gd name="connsiteY16" fmla="*/ 609600 h 4876804"/>
              <a:gd name="connsiteX17" fmla="*/ 3702050 w 3702054"/>
              <a:gd name="connsiteY17" fmla="*/ 731193 h 4876804"/>
              <a:gd name="connsiteX18" fmla="*/ 3702050 w 3702054"/>
              <a:gd name="connsiteY18" fmla="*/ 867966 h 4876804"/>
              <a:gd name="connsiteX19" fmla="*/ 3702050 w 3702054"/>
              <a:gd name="connsiteY19" fmla="*/ 1020812 h 4876804"/>
              <a:gd name="connsiteX20" fmla="*/ 3702050 w 3702054"/>
              <a:gd name="connsiteY20" fmla="*/ 1190625 h 4876804"/>
              <a:gd name="connsiteX21" fmla="*/ 3702050 w 3702054"/>
              <a:gd name="connsiteY21" fmla="*/ 1378297 h 4876804"/>
              <a:gd name="connsiteX22" fmla="*/ 3702050 w 3702054"/>
              <a:gd name="connsiteY22" fmla="*/ 1584722 h 4876804"/>
              <a:gd name="connsiteX23" fmla="*/ 3702050 w 3702054"/>
              <a:gd name="connsiteY23" fmla="*/ 1810792 h 4876804"/>
              <a:gd name="connsiteX24" fmla="*/ 3702050 w 3702054"/>
              <a:gd name="connsiteY24" fmla="*/ 2057400 h 4876804"/>
              <a:gd name="connsiteX25" fmla="*/ 3702050 w 3702054"/>
              <a:gd name="connsiteY25" fmla="*/ 2325440 h 4876804"/>
              <a:gd name="connsiteX26" fmla="*/ 3702050 w 3702054"/>
              <a:gd name="connsiteY26" fmla="*/ 2615803 h 4876804"/>
              <a:gd name="connsiteX27" fmla="*/ 3702050 w 3702054"/>
              <a:gd name="connsiteY27" fmla="*/ 2929384 h 4876804"/>
              <a:gd name="connsiteX28" fmla="*/ 3702050 w 3702054"/>
              <a:gd name="connsiteY28" fmla="*/ 3267075 h 4876804"/>
              <a:gd name="connsiteX29" fmla="*/ 3702050 w 3702054"/>
              <a:gd name="connsiteY29" fmla="*/ 3629769 h 4876804"/>
              <a:gd name="connsiteX30" fmla="*/ 3702050 w 3702054"/>
              <a:gd name="connsiteY30" fmla="*/ 4018360 h 4876804"/>
              <a:gd name="connsiteX31" fmla="*/ 3702050 w 3702054"/>
              <a:gd name="connsiteY31" fmla="*/ 4433739 h 4876804"/>
              <a:gd name="connsiteX32" fmla="*/ 3702050 w 3702054"/>
              <a:gd name="connsiteY32" fmla="*/ 4876800 h 4876804"/>
              <a:gd name="connsiteX33" fmla="*/ 3701377 w 3702054"/>
              <a:gd name="connsiteY33" fmla="*/ 4876800 h 4876804"/>
              <a:gd name="connsiteX34" fmla="*/ 3696668 w 3702054"/>
              <a:gd name="connsiteY34" fmla="*/ 4876800 h 4876804"/>
              <a:gd name="connsiteX35" fmla="*/ 3683886 w 3702054"/>
              <a:gd name="connsiteY35" fmla="*/ 4876800 h 4876804"/>
              <a:gd name="connsiteX36" fmla="*/ 3658995 w 3702054"/>
              <a:gd name="connsiteY36" fmla="*/ 4876800 h 4876804"/>
              <a:gd name="connsiteX37" fmla="*/ 3617959 w 3702054"/>
              <a:gd name="connsiteY37" fmla="*/ 4876800 h 4876804"/>
              <a:gd name="connsiteX38" fmla="*/ 3556740 w 3702054"/>
              <a:gd name="connsiteY38" fmla="*/ 4876800 h 4876804"/>
              <a:gd name="connsiteX39" fmla="*/ 3471303 w 3702054"/>
              <a:gd name="connsiteY39" fmla="*/ 4876800 h 4876804"/>
              <a:gd name="connsiteX40" fmla="*/ 3418241 w 3702054"/>
              <a:gd name="connsiteY40" fmla="*/ 4876800 h 4876804"/>
              <a:gd name="connsiteX41" fmla="*/ 3357611 w 3702054"/>
              <a:gd name="connsiteY41" fmla="*/ 4876800 h 4876804"/>
              <a:gd name="connsiteX42" fmla="*/ 3288909 w 3702054"/>
              <a:gd name="connsiteY42" fmla="*/ 4876800 h 4876804"/>
              <a:gd name="connsiteX43" fmla="*/ 3211629 w 3702054"/>
              <a:gd name="connsiteY43" fmla="*/ 4876800 h 4876804"/>
              <a:gd name="connsiteX44" fmla="*/ 3125267 w 3702054"/>
              <a:gd name="connsiteY44" fmla="*/ 4876800 h 4876804"/>
              <a:gd name="connsiteX45" fmla="*/ 3029318 w 3702054"/>
              <a:gd name="connsiteY45" fmla="*/ 4876800 h 4876804"/>
              <a:gd name="connsiteX46" fmla="*/ 2923279 w 3702054"/>
              <a:gd name="connsiteY46" fmla="*/ 4876800 h 4876804"/>
              <a:gd name="connsiteX47" fmla="*/ 2806644 w 3702054"/>
              <a:gd name="connsiteY47" fmla="*/ 4876800 h 4876804"/>
              <a:gd name="connsiteX48" fmla="*/ 2678909 w 3702054"/>
              <a:gd name="connsiteY48" fmla="*/ 4876800 h 4876804"/>
              <a:gd name="connsiteX49" fmla="*/ 2539570 w 3702054"/>
              <a:gd name="connsiteY49" fmla="*/ 4876800 h 4876804"/>
              <a:gd name="connsiteX50" fmla="*/ 2388121 w 3702054"/>
              <a:gd name="connsiteY50" fmla="*/ 4876800 h 4876804"/>
              <a:gd name="connsiteX51" fmla="*/ 2224058 w 3702054"/>
              <a:gd name="connsiteY51" fmla="*/ 4876800 h 4876804"/>
              <a:gd name="connsiteX52" fmla="*/ 2046878 w 3702054"/>
              <a:gd name="connsiteY52" fmla="*/ 4876800 h 4876804"/>
              <a:gd name="connsiteX53" fmla="*/ 1856074 w 3702054"/>
              <a:gd name="connsiteY53" fmla="*/ 4876800 h 4876804"/>
              <a:gd name="connsiteX54" fmla="*/ 1651143 w 3702054"/>
              <a:gd name="connsiteY54" fmla="*/ 4876800 h 4876804"/>
              <a:gd name="connsiteX55" fmla="*/ 1431581 w 3702054"/>
              <a:gd name="connsiteY55" fmla="*/ 4876800 h 4876804"/>
              <a:gd name="connsiteX56" fmla="*/ 1196881 w 3702054"/>
              <a:gd name="connsiteY56" fmla="*/ 4876800 h 4876804"/>
              <a:gd name="connsiteX57" fmla="*/ 946541 w 3702054"/>
              <a:gd name="connsiteY57" fmla="*/ 4876800 h 4876804"/>
              <a:gd name="connsiteX58" fmla="*/ 0 w 3702054"/>
              <a:gd name="connsiteY58" fmla="*/ 3924300 h 4876804"/>
              <a:gd name="connsiteX59" fmla="*/ 0 w 3702054"/>
              <a:gd name="connsiteY59" fmla="*/ 3923342 h 4876804"/>
              <a:gd name="connsiteX60" fmla="*/ 0 w 3702054"/>
              <a:gd name="connsiteY60" fmla="*/ 3916636 h 4876804"/>
              <a:gd name="connsiteX61" fmla="*/ 0 w 3702054"/>
              <a:gd name="connsiteY61" fmla="*/ 3898432 h 4876804"/>
              <a:gd name="connsiteX62" fmla="*/ 0 w 3702054"/>
              <a:gd name="connsiteY62" fmla="*/ 3862983 h 4876804"/>
              <a:gd name="connsiteX63" fmla="*/ 0 w 3702054"/>
              <a:gd name="connsiteY63" fmla="*/ 3804540 h 4876804"/>
              <a:gd name="connsiteX64" fmla="*/ 0 w 3702054"/>
              <a:gd name="connsiteY64" fmla="*/ 3717355 h 4876804"/>
              <a:gd name="connsiteX65" fmla="*/ 0 w 3702054"/>
              <a:gd name="connsiteY65" fmla="*/ 3661187 h 4876804"/>
              <a:gd name="connsiteX66" fmla="*/ 0 w 3702054"/>
              <a:gd name="connsiteY66" fmla="*/ 3595678 h 4876804"/>
              <a:gd name="connsiteX67" fmla="*/ 0 w 3702054"/>
              <a:gd name="connsiteY67" fmla="*/ 3520110 h 4876804"/>
              <a:gd name="connsiteX68" fmla="*/ 0 w 3702054"/>
              <a:gd name="connsiteY68" fmla="*/ 3433763 h 4876804"/>
              <a:gd name="connsiteX69" fmla="*/ 0 w 3702054"/>
              <a:gd name="connsiteY69" fmla="*/ 3335919 h 4876804"/>
              <a:gd name="connsiteX70" fmla="*/ 0 w 3702054"/>
              <a:gd name="connsiteY70" fmla="*/ 3225859 h 4876804"/>
              <a:gd name="connsiteX71" fmla="*/ 0 w 3702054"/>
              <a:gd name="connsiteY71" fmla="*/ 3102865 h 4876804"/>
              <a:gd name="connsiteX72" fmla="*/ 0 w 3702054"/>
              <a:gd name="connsiteY72" fmla="*/ 2966219 h 4876804"/>
              <a:gd name="connsiteX73" fmla="*/ 0 w 3702054"/>
              <a:gd name="connsiteY73" fmla="*/ 2815202 h 4876804"/>
              <a:gd name="connsiteX74" fmla="*/ 0 w 3702054"/>
              <a:gd name="connsiteY74" fmla="*/ 2649094 h 4876804"/>
              <a:gd name="connsiteX75" fmla="*/ 0 w 3702054"/>
              <a:gd name="connsiteY75" fmla="*/ 2467179 h 4876804"/>
              <a:gd name="connsiteX76" fmla="*/ 0 w 3702054"/>
              <a:gd name="connsiteY76" fmla="*/ 2268736 h 4876804"/>
              <a:gd name="connsiteX77" fmla="*/ 0 w 3702054"/>
              <a:gd name="connsiteY77" fmla="*/ 2053048 h 4876804"/>
              <a:gd name="connsiteX78" fmla="*/ 0 w 3702054"/>
              <a:gd name="connsiteY78" fmla="*/ 1819396 h 4876804"/>
              <a:gd name="connsiteX79" fmla="*/ 0 w 3702054"/>
              <a:gd name="connsiteY79" fmla="*/ 1567061 h 4876804"/>
              <a:gd name="connsiteX80" fmla="*/ 0 w 3702054"/>
              <a:gd name="connsiteY80" fmla="*/ 1295326 h 4876804"/>
              <a:gd name="connsiteX81" fmla="*/ 0 w 3702054"/>
              <a:gd name="connsiteY81" fmla="*/ 1003470 h 4876804"/>
              <a:gd name="connsiteX82" fmla="*/ 0 w 3702054"/>
              <a:gd name="connsiteY82" fmla="*/ 690777 h 4876804"/>
              <a:gd name="connsiteX83" fmla="*/ 0 w 3702054"/>
              <a:gd name="connsiteY83" fmla="*/ 356526 h 487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702054" h="4876804">
                <a:moveTo>
                  <a:pt x="3702050" y="4876800"/>
                </a:moveTo>
                <a:lnTo>
                  <a:pt x="3702054" y="4876800"/>
                </a:lnTo>
                <a:lnTo>
                  <a:pt x="3702054" y="4876804"/>
                </a:lnTo>
                <a:lnTo>
                  <a:pt x="3702050" y="4876804"/>
                </a:lnTo>
                <a:close/>
                <a:moveTo>
                  <a:pt x="0" y="0"/>
                </a:moveTo>
                <a:lnTo>
                  <a:pt x="3702050" y="0"/>
                </a:lnTo>
                <a:lnTo>
                  <a:pt x="3702050" y="1191"/>
                </a:lnTo>
                <a:lnTo>
                  <a:pt x="3702050" y="9525"/>
                </a:lnTo>
                <a:lnTo>
                  <a:pt x="3702050" y="32147"/>
                </a:lnTo>
                <a:lnTo>
                  <a:pt x="3702050" y="76200"/>
                </a:lnTo>
                <a:lnTo>
                  <a:pt x="3702050" y="148828"/>
                </a:lnTo>
                <a:lnTo>
                  <a:pt x="3702050" y="198090"/>
                </a:lnTo>
                <a:lnTo>
                  <a:pt x="3702050" y="257175"/>
                </a:lnTo>
                <a:lnTo>
                  <a:pt x="3702050" y="326976"/>
                </a:lnTo>
                <a:lnTo>
                  <a:pt x="3702050" y="408384"/>
                </a:lnTo>
                <a:lnTo>
                  <a:pt x="3702050" y="502295"/>
                </a:lnTo>
                <a:lnTo>
                  <a:pt x="3702050" y="609600"/>
                </a:lnTo>
                <a:lnTo>
                  <a:pt x="3702050" y="731193"/>
                </a:lnTo>
                <a:lnTo>
                  <a:pt x="3702050" y="867966"/>
                </a:lnTo>
                <a:lnTo>
                  <a:pt x="3702050" y="1020812"/>
                </a:lnTo>
                <a:lnTo>
                  <a:pt x="3702050" y="1190625"/>
                </a:lnTo>
                <a:lnTo>
                  <a:pt x="3702050" y="1378297"/>
                </a:lnTo>
                <a:lnTo>
                  <a:pt x="3702050" y="1584722"/>
                </a:lnTo>
                <a:lnTo>
                  <a:pt x="3702050" y="1810792"/>
                </a:lnTo>
                <a:lnTo>
                  <a:pt x="3702050" y="2057400"/>
                </a:lnTo>
                <a:lnTo>
                  <a:pt x="3702050" y="2325440"/>
                </a:lnTo>
                <a:lnTo>
                  <a:pt x="3702050" y="2615803"/>
                </a:lnTo>
                <a:lnTo>
                  <a:pt x="3702050" y="2929384"/>
                </a:lnTo>
                <a:lnTo>
                  <a:pt x="3702050" y="3267075"/>
                </a:lnTo>
                <a:lnTo>
                  <a:pt x="3702050" y="3629769"/>
                </a:lnTo>
                <a:lnTo>
                  <a:pt x="3702050" y="4018360"/>
                </a:lnTo>
                <a:lnTo>
                  <a:pt x="3702050" y="4433739"/>
                </a:lnTo>
                <a:lnTo>
                  <a:pt x="3702050" y="4876800"/>
                </a:lnTo>
                <a:lnTo>
                  <a:pt x="3701377" y="4876800"/>
                </a:lnTo>
                <a:lnTo>
                  <a:pt x="3696668" y="4876800"/>
                </a:lnTo>
                <a:lnTo>
                  <a:pt x="3683886" y="4876800"/>
                </a:lnTo>
                <a:lnTo>
                  <a:pt x="3658995" y="4876800"/>
                </a:lnTo>
                <a:lnTo>
                  <a:pt x="3617959" y="4876800"/>
                </a:lnTo>
                <a:lnTo>
                  <a:pt x="3556740" y="4876800"/>
                </a:lnTo>
                <a:lnTo>
                  <a:pt x="3471303" y="4876800"/>
                </a:lnTo>
                <a:lnTo>
                  <a:pt x="3418241" y="4876800"/>
                </a:lnTo>
                <a:lnTo>
                  <a:pt x="3357611" y="4876800"/>
                </a:lnTo>
                <a:lnTo>
                  <a:pt x="3288909" y="4876800"/>
                </a:lnTo>
                <a:lnTo>
                  <a:pt x="3211629" y="4876800"/>
                </a:lnTo>
                <a:lnTo>
                  <a:pt x="3125267" y="4876800"/>
                </a:lnTo>
                <a:lnTo>
                  <a:pt x="3029318" y="4876800"/>
                </a:lnTo>
                <a:lnTo>
                  <a:pt x="2923279" y="4876800"/>
                </a:lnTo>
                <a:lnTo>
                  <a:pt x="2806644" y="4876800"/>
                </a:lnTo>
                <a:lnTo>
                  <a:pt x="2678909" y="4876800"/>
                </a:lnTo>
                <a:lnTo>
                  <a:pt x="2539570" y="4876800"/>
                </a:lnTo>
                <a:lnTo>
                  <a:pt x="2388121" y="4876800"/>
                </a:lnTo>
                <a:lnTo>
                  <a:pt x="2224058" y="4876800"/>
                </a:lnTo>
                <a:lnTo>
                  <a:pt x="2046878" y="4876800"/>
                </a:lnTo>
                <a:lnTo>
                  <a:pt x="1856074" y="4876800"/>
                </a:lnTo>
                <a:lnTo>
                  <a:pt x="1651143" y="4876800"/>
                </a:lnTo>
                <a:lnTo>
                  <a:pt x="1431581" y="4876800"/>
                </a:lnTo>
                <a:lnTo>
                  <a:pt x="1196881" y="4876800"/>
                </a:lnTo>
                <a:lnTo>
                  <a:pt x="946541" y="4876800"/>
                </a:lnTo>
                <a:cubicBezTo>
                  <a:pt x="424071" y="4876800"/>
                  <a:pt x="0" y="4450398"/>
                  <a:pt x="0" y="3924300"/>
                </a:cubicBezTo>
                <a:lnTo>
                  <a:pt x="0" y="3923342"/>
                </a:lnTo>
                <a:lnTo>
                  <a:pt x="0" y="3916636"/>
                </a:lnTo>
                <a:lnTo>
                  <a:pt x="0" y="3898432"/>
                </a:lnTo>
                <a:lnTo>
                  <a:pt x="0" y="3862983"/>
                </a:lnTo>
                <a:lnTo>
                  <a:pt x="0" y="3804540"/>
                </a:lnTo>
                <a:lnTo>
                  <a:pt x="0" y="3717355"/>
                </a:lnTo>
                <a:lnTo>
                  <a:pt x="0" y="3661187"/>
                </a:lnTo>
                <a:lnTo>
                  <a:pt x="0" y="3595678"/>
                </a:lnTo>
                <a:lnTo>
                  <a:pt x="0" y="3520110"/>
                </a:lnTo>
                <a:lnTo>
                  <a:pt x="0" y="3433763"/>
                </a:lnTo>
                <a:lnTo>
                  <a:pt x="0" y="3335919"/>
                </a:lnTo>
                <a:lnTo>
                  <a:pt x="0" y="3225859"/>
                </a:lnTo>
                <a:lnTo>
                  <a:pt x="0" y="3102865"/>
                </a:lnTo>
                <a:lnTo>
                  <a:pt x="0" y="2966219"/>
                </a:lnTo>
                <a:lnTo>
                  <a:pt x="0" y="2815202"/>
                </a:lnTo>
                <a:lnTo>
                  <a:pt x="0" y="2649094"/>
                </a:lnTo>
                <a:lnTo>
                  <a:pt x="0" y="2467179"/>
                </a:lnTo>
                <a:lnTo>
                  <a:pt x="0" y="2268736"/>
                </a:lnTo>
                <a:lnTo>
                  <a:pt x="0" y="2053048"/>
                </a:lnTo>
                <a:lnTo>
                  <a:pt x="0" y="1819396"/>
                </a:lnTo>
                <a:lnTo>
                  <a:pt x="0" y="1567061"/>
                </a:lnTo>
                <a:lnTo>
                  <a:pt x="0" y="1295326"/>
                </a:lnTo>
                <a:lnTo>
                  <a:pt x="0" y="1003470"/>
                </a:lnTo>
                <a:lnTo>
                  <a:pt x="0" y="690777"/>
                </a:lnTo>
                <a:lnTo>
                  <a:pt x="0" y="356526"/>
                </a:lnTo>
                <a:close/>
              </a:path>
            </a:pathLst>
          </a:custGeom>
          <a:noFill/>
          <a:ln/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3BC6BAD-40AB-CFCC-F9B8-5F4490DB1DF3}"/>
              </a:ext>
            </a:extLst>
          </p:cNvPr>
          <p:cNvSpPr>
            <a:spLocks noGrp="1"/>
          </p:cNvSpPr>
          <p:nvPr>
            <p:ph type="body" idx="1000"/>
          </p:nvPr>
        </p:nvSpPr>
        <p:spPr>
          <a:xfrm>
            <a:off x="11366500" y="5487988"/>
            <a:ext cx="487363" cy="595313"/>
          </a:xfrm>
        </p:spPr>
        <p:txBody>
          <a:bodyPr/>
          <a:lstStyle/>
          <a:p>
            <a:endParaRPr lang="nl-NL" noProof="1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3BC6BAD-40AB-CFCC-F9B8-5F4490DB1DF3}"/>
              </a:ext>
            </a:extLst>
          </p:cNvPr>
          <p:cNvSpPr>
            <a:spLocks noGrp="1"/>
          </p:cNvSpPr>
          <p:nvPr>
            <p:ph type="body" idx="1000"/>
          </p:nvPr>
        </p:nvSpPr>
        <p:spPr>
          <a:xfrm>
            <a:off x="11366500" y="5487988"/>
            <a:ext cx="487363" cy="595313"/>
          </a:xfrm>
        </p:spPr>
        <p:txBody>
          <a:bodyPr/>
          <a:lstStyle/>
          <a:p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940866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62FEA-2A1C-D915-D8CD-ADD66CDDF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3D2709-5376-FBC6-095C-3508B8658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1651000"/>
            <a:ext cx="7366000" cy="4432300"/>
          </a:xfrm>
        </p:spPr>
        <p:txBody>
          <a:bodyPr/>
          <a:lstStyle/>
          <a:p>
            <a:r>
              <a:rPr lang="nl-NL" noProof="1"/>
              <a:t>Geen bar meer dit jaar i.v.m. de zeer lage verkoop van de afgelopen 2 jaar </a:t>
            </a:r>
          </a:p>
          <a:p>
            <a:r>
              <a:rPr lang="nl-NL" noProof="1"/>
              <a:t>IJsjes zijn te koop bij de betaalpaal</a:t>
            </a:r>
          </a:p>
          <a:p>
            <a:pPr lvl="1"/>
            <a:r>
              <a:rPr lang="nl-NL" noProof="1"/>
              <a:t>Op zondag ook frisdrank te koop (voor ouders)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7A7873-F787-D141-95A6-929AD8417D9E}"/>
              </a:ext>
            </a:extLst>
          </p:cNvPr>
          <p:cNvSpPr txBox="1">
            <a:spLocks/>
          </p:cNvSpPr>
          <p:nvPr/>
        </p:nvSpPr>
        <p:spPr bwMode="gray">
          <a:xfrm>
            <a:off x="317500" y="355600"/>
            <a:ext cx="7366000" cy="107950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1"/>
              <a:t> Bar </a:t>
            </a:r>
          </a:p>
        </p:txBody>
      </p:sp>
    </p:spTree>
    <p:extLst>
      <p:ext uri="{BB962C8B-B14F-4D97-AF65-F5344CB8AC3E}">
        <p14:creationId xmlns:p14="http://schemas.microsoft.com/office/powerpoint/2010/main" val="571502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224349-6AF8-5BC2-1ACB-6774D57B2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0" y="1651000"/>
            <a:ext cx="7366000" cy="4432300"/>
          </a:xfrm>
        </p:spPr>
        <p:txBody>
          <a:bodyPr/>
          <a:lstStyle/>
          <a:p>
            <a:r>
              <a:rPr lang="nl-NL" noProof="1"/>
              <a:t>Geen 18 is geen alcohol</a:t>
            </a:r>
          </a:p>
          <a:p>
            <a:pPr lvl="1"/>
            <a:r>
              <a:rPr lang="nl-NL" noProof="1"/>
              <a:t>Alcohol vrij </a:t>
            </a:r>
          </a:p>
          <a:p>
            <a:r>
              <a:rPr lang="nl-NL" noProof="1"/>
              <a:t>Elkaar aanspreken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0FE2D22-4286-6303-03A8-0696EDB2B2F3}"/>
              </a:ext>
            </a:extLst>
          </p:cNvPr>
          <p:cNvSpPr txBox="1">
            <a:spLocks/>
          </p:cNvSpPr>
          <p:nvPr/>
        </p:nvSpPr>
        <p:spPr bwMode="gray">
          <a:xfrm>
            <a:off x="317500" y="355600"/>
            <a:ext cx="7366000" cy="1079500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b="1" kern="1200" spc="4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1"/>
              <a:t> Alcohol vs alcohol vrij bier </a:t>
            </a:r>
          </a:p>
        </p:txBody>
      </p:sp>
    </p:spTree>
    <p:extLst>
      <p:ext uri="{BB962C8B-B14F-4D97-AF65-F5344CB8AC3E}">
        <p14:creationId xmlns:p14="http://schemas.microsoft.com/office/powerpoint/2010/main" val="1974415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C58BF16-D269-8C7A-FDE9-7F6351B7BD4F}"/>
              </a:ext>
            </a:extLst>
          </p:cNvPr>
          <p:cNvSpPr>
            <a:spLocks noGrp="1"/>
          </p:cNvSpPr>
          <p:nvPr>
            <p:ph type="body" idx="1000"/>
          </p:nvPr>
        </p:nvSpPr>
        <p:spPr>
          <a:xfrm>
            <a:off x="317500" y="317500"/>
            <a:ext cx="3122613" cy="795338"/>
          </a:xfrm>
        </p:spPr>
        <p:txBody>
          <a:bodyPr/>
          <a:lstStyle/>
          <a:p>
            <a:endParaRPr lang="nl-NL" noProof="1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F2F2FE3-0F05-2D8B-652F-46B631712D22}"/>
              </a:ext>
            </a:extLst>
          </p:cNvPr>
          <p:cNvSpPr>
            <a:spLocks noGrp="1"/>
          </p:cNvSpPr>
          <p:nvPr>
            <p:ph type="body" idx="1001"/>
          </p:nvPr>
        </p:nvSpPr>
        <p:spPr>
          <a:xfrm>
            <a:off x="11153783" y="912813"/>
            <a:ext cx="712788" cy="203200"/>
          </a:xfrm>
        </p:spPr>
        <p:txBody>
          <a:bodyPr/>
          <a:lstStyle/>
          <a:p>
            <a:endParaRPr lang="nl-NL" noProof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25222-66C4-AB16-CA74-0351C03C9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819400"/>
            <a:ext cx="4533900" cy="2159000"/>
          </a:xfrm>
        </p:spPr>
        <p:txBody>
          <a:bodyPr anchor="t">
            <a:normAutofit/>
          </a:bodyPr>
          <a:lstStyle/>
          <a:p>
            <a:r>
              <a:rPr lang="nl-NL" noProof="1"/>
              <a:t>Sport en spel</a:t>
            </a: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137B651B-6EEE-AD8F-F196-EFE8785DC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321300"/>
            <a:ext cx="2832100" cy="533400"/>
          </a:xfrm>
        </p:spPr>
        <p:txBody>
          <a:bodyPr/>
          <a:lstStyle/>
          <a:p>
            <a:endParaRPr lang="nl-NL" noProof="1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92FEBF-4E83-E33C-1CB6-62B2023B8B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3486" r="2277" b="-1"/>
          <a:stretch/>
        </p:blipFill>
        <p:spPr>
          <a:xfrm>
            <a:off x="6191250" y="1430338"/>
            <a:ext cx="5683254" cy="5110167"/>
          </a:xfrm>
          <a:noFill/>
        </p:spPr>
      </p:pic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593992B-7747-1D64-5805-8C4C2560B5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006138" y="5483225"/>
            <a:ext cx="868363" cy="1057275"/>
          </a:xfrm>
        </p:spPr>
        <p:txBody>
          <a:bodyPr/>
          <a:lstStyle/>
          <a:p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2613682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F719-166B-55A4-050A-D00B53881CB8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7366000" cy="1079500"/>
          </a:xfrm>
          <a:solidFill>
            <a:schemeClr val="accent2"/>
          </a:solidFill>
        </p:spPr>
        <p:txBody>
          <a:bodyPr vert="horz" lIns="0" tIns="0" rIns="0" bIns="0" rtlCol="0" anchor="ctr">
            <a:normAutofit/>
          </a:bodyPr>
          <a:lstStyle/>
          <a:p>
            <a:r>
              <a:rPr lang="nl-NL" noProof="1"/>
              <a:t> Oefenleiding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B77EB012-CA55-F4EE-8119-1041AC01F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55907" y="1651000"/>
            <a:ext cx="6131593" cy="4432300"/>
          </a:xfrm>
        </p:spPr>
        <p:txBody>
          <a:bodyPr vert="horz" lIns="0" tIns="0" rIns="0" bIns="0" rtlCol="0" anchor="t">
            <a:normAutofit/>
          </a:bodyPr>
          <a:lstStyle/>
          <a:p>
            <a:pPr marL="233680" indent="-233680">
              <a:lnSpc>
                <a:spcPct val="90000"/>
              </a:lnSpc>
            </a:pPr>
            <a:r>
              <a:rPr lang="nl-NL" sz="2000" noProof="1"/>
              <a:t>Leider der oefening:	Wendy Cirkel </a:t>
            </a:r>
          </a:p>
          <a:p>
            <a:pPr marL="233680" indent="-233680">
              <a:lnSpc>
                <a:spcPct val="90000"/>
              </a:lnSpc>
            </a:pPr>
            <a:r>
              <a:rPr lang="nl-NL" sz="2000" noProof="1"/>
              <a:t>Oefenleiders:	Eiso, Stef, Marcel en Yord </a:t>
            </a:r>
            <a:endParaRPr lang="nl-NL" sz="2000" noProof="1">
              <a:ea typeface="Calibri"/>
              <a:cs typeface="Calibri"/>
            </a:endParaRPr>
          </a:p>
          <a:p>
            <a:pPr marL="233680" indent="-233680">
              <a:lnSpc>
                <a:spcPct val="90000"/>
              </a:lnSpc>
            </a:pPr>
            <a:r>
              <a:rPr lang="nl-NL" sz="2000" b="1" noProof="1"/>
              <a:t>Oefencoördinatoren</a:t>
            </a:r>
            <a:endParaRPr lang="nl-NL" sz="2000" b="1" noProof="1">
              <a:ea typeface="Calibri"/>
              <a:cs typeface="Calibri"/>
            </a:endParaRPr>
          </a:p>
          <a:p>
            <a:pPr marL="467995" lvl="1" indent="-233680">
              <a:lnSpc>
                <a:spcPct val="90000"/>
              </a:lnSpc>
            </a:pPr>
            <a:r>
              <a:rPr lang="nl-NL" sz="2000" noProof="1"/>
              <a:t>M&amp;L                                Marcel</a:t>
            </a:r>
            <a:endParaRPr lang="nl-NL" sz="2000" noProof="1">
              <a:ea typeface="Calibri"/>
              <a:cs typeface="Calibri"/>
            </a:endParaRPr>
          </a:p>
          <a:p>
            <a:pPr marL="467995" lvl="1" indent="-233680">
              <a:lnSpc>
                <a:spcPct val="90000"/>
              </a:lnSpc>
            </a:pPr>
            <a:r>
              <a:rPr lang="nl-NL" sz="2000" noProof="1"/>
              <a:t>Financiën      		        Tony</a:t>
            </a:r>
          </a:p>
          <a:p>
            <a:pPr marL="467995" lvl="1" indent="-233680">
              <a:lnSpc>
                <a:spcPct val="90000"/>
              </a:lnSpc>
            </a:pPr>
            <a:r>
              <a:rPr lang="nl-NL" sz="2000" noProof="1"/>
              <a:t>Inkoop		         Nick</a:t>
            </a:r>
            <a:endParaRPr lang="nl-NL" sz="2000" noProof="1">
              <a:ea typeface="Calibri"/>
              <a:cs typeface="Calibri"/>
            </a:endParaRPr>
          </a:p>
          <a:p>
            <a:pPr marL="467995" lvl="1" indent="-233680">
              <a:lnSpc>
                <a:spcPct val="90000"/>
              </a:lnSpc>
            </a:pPr>
            <a:r>
              <a:rPr lang="nl-NL" sz="2000" noProof="1"/>
              <a:t>Keuken		         Jan Baars</a:t>
            </a:r>
            <a:endParaRPr lang="nl-NL" sz="2000" noProof="1">
              <a:ea typeface="Calibri"/>
              <a:cs typeface="Calibri"/>
            </a:endParaRPr>
          </a:p>
          <a:p>
            <a:pPr marL="467995" lvl="1" indent="-233680">
              <a:lnSpc>
                <a:spcPct val="90000"/>
              </a:lnSpc>
            </a:pPr>
            <a:r>
              <a:rPr lang="nl-NL" sz="2000" noProof="1"/>
              <a:t>Sport en spel                  Lars / Harold</a:t>
            </a:r>
            <a:endParaRPr lang="nl-NL" sz="2000" noProof="1">
              <a:ea typeface="Calibri"/>
              <a:cs typeface="Calibri"/>
            </a:endParaRPr>
          </a:p>
          <a:p>
            <a:pPr marL="467995" lvl="1" indent="-233680">
              <a:lnSpc>
                <a:spcPct val="90000"/>
              </a:lnSpc>
            </a:pPr>
            <a:r>
              <a:rPr lang="nl-NL" sz="2000" noProof="1"/>
              <a:t>Administratie / ICT	         Jorn </a:t>
            </a:r>
          </a:p>
          <a:p>
            <a:pPr marL="233680" indent="-233680">
              <a:lnSpc>
                <a:spcPct val="90000"/>
              </a:lnSpc>
            </a:pPr>
            <a:endParaRPr lang="nl-NL" sz="2000" noProof="1"/>
          </a:p>
          <a:p>
            <a:pPr marL="233680" indent="-233680">
              <a:lnSpc>
                <a:spcPct val="90000"/>
              </a:lnSpc>
            </a:pPr>
            <a:endParaRPr lang="nl-NL" sz="2000" noProof="1"/>
          </a:p>
        </p:txBody>
      </p:sp>
      <p:pic>
        <p:nvPicPr>
          <p:cNvPr id="6" name="Tijdelijke aanduiding voor inhoud 5" descr="Afbeelding met gras, buitenshuis, persoon, Fietswiel&#10;&#10;Door AI gegenereerde inhoud is mogelijk onjuist.">
            <a:extLst>
              <a:ext uri="{FF2B5EF4-FFF2-40B4-BE49-F238E27FC236}">
                <a16:creationId xmlns:a16="http://schemas.microsoft.com/office/drawing/2014/main" id="{F8932429-2DC7-13EE-11EB-CCF7464C25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127250"/>
            <a:ext cx="5219700" cy="34798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A6351A-D172-F5E4-1AF4-EEB1A288F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5215979"/>
            <a:ext cx="369481" cy="36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2899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D861AD-DB29-0F4A-15C6-447CB597480F}"/>
              </a:ext>
            </a:extLst>
          </p:cNvPr>
          <p:cNvSpPr>
            <a:spLocks noGrp="1"/>
          </p:cNvSpPr>
          <p:nvPr>
            <p:ph type="title" idx="1001"/>
          </p:nvPr>
        </p:nvSpPr>
        <p:spPr/>
        <p:txBody>
          <a:bodyPr/>
          <a:lstStyle/>
          <a:p>
            <a:r>
              <a:rPr lang="nl-NL"/>
              <a:t>Terugblik bijeenkomst maart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3753FF4-5C1D-EE4D-EDE4-7BF3D4C7EC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/>
              <a:t>Algemene uitgangspunten </a:t>
            </a:r>
          </a:p>
          <a:p>
            <a:pPr lvl="1"/>
            <a:r>
              <a:rPr lang="nl-NL"/>
              <a:t>Posten verantwoordelijk voor de spellen</a:t>
            </a:r>
          </a:p>
          <a:p>
            <a:pPr lvl="1"/>
            <a:r>
              <a:rPr lang="nl-NL"/>
              <a:t>Organisatie faciliterend </a:t>
            </a:r>
          </a:p>
          <a:p>
            <a:pPr lvl="1"/>
            <a:r>
              <a:rPr lang="nl-NL"/>
              <a:t>Samen met elkaar </a:t>
            </a:r>
          </a:p>
          <a:p>
            <a:pPr lvl="1"/>
            <a:r>
              <a:rPr lang="nl-NL"/>
              <a:t>Aantal groepjes = 25 en gemixte groepjes van altijd 2 jeugdleden per post </a:t>
            </a:r>
          </a:p>
          <a:p>
            <a:pPr lvl="1"/>
            <a:r>
              <a:rPr lang="nl-NL"/>
              <a:t>25 minuten + 5 min wisselen </a:t>
            </a:r>
          </a:p>
          <a:p>
            <a:pPr lvl="1"/>
            <a:r>
              <a:rPr lang="nl-NL"/>
              <a:t>1/5 deel gaan we extern doen bij even buiten (kano varen)</a:t>
            </a:r>
          </a:p>
          <a:p>
            <a:pPr lvl="1"/>
            <a:r>
              <a:rPr lang="nl-NL"/>
              <a:t>Bij warm of slecht weer is er een vooraf bedacht scenario bij de spellen. Bij geen scenario is er overleg. </a:t>
            </a:r>
          </a:p>
          <a:p>
            <a:endParaRPr lang="nl-NL"/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4A277CA6-6528-68CB-5531-7F8075C08F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" b="600"/>
          <a:stretch>
            <a:fillRect/>
          </a:stretch>
        </p:blipFill>
        <p:spPr bwMode="gray">
          <a:custGeom>
            <a:avLst/>
            <a:gdLst>
              <a:gd name="connsiteX0" fmla="*/ 3702050 w 3702054"/>
              <a:gd name="connsiteY0" fmla="*/ 4876800 h 4876804"/>
              <a:gd name="connsiteX1" fmla="*/ 3702054 w 3702054"/>
              <a:gd name="connsiteY1" fmla="*/ 4876800 h 4876804"/>
              <a:gd name="connsiteX2" fmla="*/ 3702054 w 3702054"/>
              <a:gd name="connsiteY2" fmla="*/ 4876804 h 4876804"/>
              <a:gd name="connsiteX3" fmla="*/ 3702050 w 3702054"/>
              <a:gd name="connsiteY3" fmla="*/ 4876804 h 4876804"/>
              <a:gd name="connsiteX4" fmla="*/ 0 w 3702054"/>
              <a:gd name="connsiteY4" fmla="*/ 0 h 4876804"/>
              <a:gd name="connsiteX5" fmla="*/ 3702050 w 3702054"/>
              <a:gd name="connsiteY5" fmla="*/ 0 h 4876804"/>
              <a:gd name="connsiteX6" fmla="*/ 3702050 w 3702054"/>
              <a:gd name="connsiteY6" fmla="*/ 1191 h 4876804"/>
              <a:gd name="connsiteX7" fmla="*/ 3702050 w 3702054"/>
              <a:gd name="connsiteY7" fmla="*/ 9525 h 4876804"/>
              <a:gd name="connsiteX8" fmla="*/ 3702050 w 3702054"/>
              <a:gd name="connsiteY8" fmla="*/ 32147 h 4876804"/>
              <a:gd name="connsiteX9" fmla="*/ 3702050 w 3702054"/>
              <a:gd name="connsiteY9" fmla="*/ 76200 h 4876804"/>
              <a:gd name="connsiteX10" fmla="*/ 3702050 w 3702054"/>
              <a:gd name="connsiteY10" fmla="*/ 148828 h 4876804"/>
              <a:gd name="connsiteX11" fmla="*/ 3702050 w 3702054"/>
              <a:gd name="connsiteY11" fmla="*/ 198090 h 4876804"/>
              <a:gd name="connsiteX12" fmla="*/ 3702050 w 3702054"/>
              <a:gd name="connsiteY12" fmla="*/ 257175 h 4876804"/>
              <a:gd name="connsiteX13" fmla="*/ 3702050 w 3702054"/>
              <a:gd name="connsiteY13" fmla="*/ 326976 h 4876804"/>
              <a:gd name="connsiteX14" fmla="*/ 3702050 w 3702054"/>
              <a:gd name="connsiteY14" fmla="*/ 408384 h 4876804"/>
              <a:gd name="connsiteX15" fmla="*/ 3702050 w 3702054"/>
              <a:gd name="connsiteY15" fmla="*/ 502295 h 4876804"/>
              <a:gd name="connsiteX16" fmla="*/ 3702050 w 3702054"/>
              <a:gd name="connsiteY16" fmla="*/ 609600 h 4876804"/>
              <a:gd name="connsiteX17" fmla="*/ 3702050 w 3702054"/>
              <a:gd name="connsiteY17" fmla="*/ 731193 h 4876804"/>
              <a:gd name="connsiteX18" fmla="*/ 3702050 w 3702054"/>
              <a:gd name="connsiteY18" fmla="*/ 867966 h 4876804"/>
              <a:gd name="connsiteX19" fmla="*/ 3702050 w 3702054"/>
              <a:gd name="connsiteY19" fmla="*/ 1020812 h 4876804"/>
              <a:gd name="connsiteX20" fmla="*/ 3702050 w 3702054"/>
              <a:gd name="connsiteY20" fmla="*/ 1190625 h 4876804"/>
              <a:gd name="connsiteX21" fmla="*/ 3702050 w 3702054"/>
              <a:gd name="connsiteY21" fmla="*/ 1378297 h 4876804"/>
              <a:gd name="connsiteX22" fmla="*/ 3702050 w 3702054"/>
              <a:gd name="connsiteY22" fmla="*/ 1584722 h 4876804"/>
              <a:gd name="connsiteX23" fmla="*/ 3702050 w 3702054"/>
              <a:gd name="connsiteY23" fmla="*/ 1810792 h 4876804"/>
              <a:gd name="connsiteX24" fmla="*/ 3702050 w 3702054"/>
              <a:gd name="connsiteY24" fmla="*/ 2057400 h 4876804"/>
              <a:gd name="connsiteX25" fmla="*/ 3702050 w 3702054"/>
              <a:gd name="connsiteY25" fmla="*/ 2325440 h 4876804"/>
              <a:gd name="connsiteX26" fmla="*/ 3702050 w 3702054"/>
              <a:gd name="connsiteY26" fmla="*/ 2615803 h 4876804"/>
              <a:gd name="connsiteX27" fmla="*/ 3702050 w 3702054"/>
              <a:gd name="connsiteY27" fmla="*/ 2929384 h 4876804"/>
              <a:gd name="connsiteX28" fmla="*/ 3702050 w 3702054"/>
              <a:gd name="connsiteY28" fmla="*/ 3267075 h 4876804"/>
              <a:gd name="connsiteX29" fmla="*/ 3702050 w 3702054"/>
              <a:gd name="connsiteY29" fmla="*/ 3629769 h 4876804"/>
              <a:gd name="connsiteX30" fmla="*/ 3702050 w 3702054"/>
              <a:gd name="connsiteY30" fmla="*/ 4018360 h 4876804"/>
              <a:gd name="connsiteX31" fmla="*/ 3702050 w 3702054"/>
              <a:gd name="connsiteY31" fmla="*/ 4433739 h 4876804"/>
              <a:gd name="connsiteX32" fmla="*/ 3702050 w 3702054"/>
              <a:gd name="connsiteY32" fmla="*/ 4876800 h 4876804"/>
              <a:gd name="connsiteX33" fmla="*/ 3701377 w 3702054"/>
              <a:gd name="connsiteY33" fmla="*/ 4876800 h 4876804"/>
              <a:gd name="connsiteX34" fmla="*/ 3696668 w 3702054"/>
              <a:gd name="connsiteY34" fmla="*/ 4876800 h 4876804"/>
              <a:gd name="connsiteX35" fmla="*/ 3683886 w 3702054"/>
              <a:gd name="connsiteY35" fmla="*/ 4876800 h 4876804"/>
              <a:gd name="connsiteX36" fmla="*/ 3658995 w 3702054"/>
              <a:gd name="connsiteY36" fmla="*/ 4876800 h 4876804"/>
              <a:gd name="connsiteX37" fmla="*/ 3617959 w 3702054"/>
              <a:gd name="connsiteY37" fmla="*/ 4876800 h 4876804"/>
              <a:gd name="connsiteX38" fmla="*/ 3556740 w 3702054"/>
              <a:gd name="connsiteY38" fmla="*/ 4876800 h 4876804"/>
              <a:gd name="connsiteX39" fmla="*/ 3471303 w 3702054"/>
              <a:gd name="connsiteY39" fmla="*/ 4876800 h 4876804"/>
              <a:gd name="connsiteX40" fmla="*/ 3418241 w 3702054"/>
              <a:gd name="connsiteY40" fmla="*/ 4876800 h 4876804"/>
              <a:gd name="connsiteX41" fmla="*/ 3357611 w 3702054"/>
              <a:gd name="connsiteY41" fmla="*/ 4876800 h 4876804"/>
              <a:gd name="connsiteX42" fmla="*/ 3288909 w 3702054"/>
              <a:gd name="connsiteY42" fmla="*/ 4876800 h 4876804"/>
              <a:gd name="connsiteX43" fmla="*/ 3211629 w 3702054"/>
              <a:gd name="connsiteY43" fmla="*/ 4876800 h 4876804"/>
              <a:gd name="connsiteX44" fmla="*/ 3125267 w 3702054"/>
              <a:gd name="connsiteY44" fmla="*/ 4876800 h 4876804"/>
              <a:gd name="connsiteX45" fmla="*/ 3029318 w 3702054"/>
              <a:gd name="connsiteY45" fmla="*/ 4876800 h 4876804"/>
              <a:gd name="connsiteX46" fmla="*/ 2923279 w 3702054"/>
              <a:gd name="connsiteY46" fmla="*/ 4876800 h 4876804"/>
              <a:gd name="connsiteX47" fmla="*/ 2806644 w 3702054"/>
              <a:gd name="connsiteY47" fmla="*/ 4876800 h 4876804"/>
              <a:gd name="connsiteX48" fmla="*/ 2678909 w 3702054"/>
              <a:gd name="connsiteY48" fmla="*/ 4876800 h 4876804"/>
              <a:gd name="connsiteX49" fmla="*/ 2539570 w 3702054"/>
              <a:gd name="connsiteY49" fmla="*/ 4876800 h 4876804"/>
              <a:gd name="connsiteX50" fmla="*/ 2388121 w 3702054"/>
              <a:gd name="connsiteY50" fmla="*/ 4876800 h 4876804"/>
              <a:gd name="connsiteX51" fmla="*/ 2224058 w 3702054"/>
              <a:gd name="connsiteY51" fmla="*/ 4876800 h 4876804"/>
              <a:gd name="connsiteX52" fmla="*/ 2046878 w 3702054"/>
              <a:gd name="connsiteY52" fmla="*/ 4876800 h 4876804"/>
              <a:gd name="connsiteX53" fmla="*/ 1856074 w 3702054"/>
              <a:gd name="connsiteY53" fmla="*/ 4876800 h 4876804"/>
              <a:gd name="connsiteX54" fmla="*/ 1651143 w 3702054"/>
              <a:gd name="connsiteY54" fmla="*/ 4876800 h 4876804"/>
              <a:gd name="connsiteX55" fmla="*/ 1431581 w 3702054"/>
              <a:gd name="connsiteY55" fmla="*/ 4876800 h 4876804"/>
              <a:gd name="connsiteX56" fmla="*/ 1196881 w 3702054"/>
              <a:gd name="connsiteY56" fmla="*/ 4876800 h 4876804"/>
              <a:gd name="connsiteX57" fmla="*/ 946541 w 3702054"/>
              <a:gd name="connsiteY57" fmla="*/ 4876800 h 4876804"/>
              <a:gd name="connsiteX58" fmla="*/ 0 w 3702054"/>
              <a:gd name="connsiteY58" fmla="*/ 3924300 h 4876804"/>
              <a:gd name="connsiteX59" fmla="*/ 0 w 3702054"/>
              <a:gd name="connsiteY59" fmla="*/ 3923342 h 4876804"/>
              <a:gd name="connsiteX60" fmla="*/ 0 w 3702054"/>
              <a:gd name="connsiteY60" fmla="*/ 3916636 h 4876804"/>
              <a:gd name="connsiteX61" fmla="*/ 0 w 3702054"/>
              <a:gd name="connsiteY61" fmla="*/ 3898432 h 4876804"/>
              <a:gd name="connsiteX62" fmla="*/ 0 w 3702054"/>
              <a:gd name="connsiteY62" fmla="*/ 3862983 h 4876804"/>
              <a:gd name="connsiteX63" fmla="*/ 0 w 3702054"/>
              <a:gd name="connsiteY63" fmla="*/ 3804540 h 4876804"/>
              <a:gd name="connsiteX64" fmla="*/ 0 w 3702054"/>
              <a:gd name="connsiteY64" fmla="*/ 3717355 h 4876804"/>
              <a:gd name="connsiteX65" fmla="*/ 0 w 3702054"/>
              <a:gd name="connsiteY65" fmla="*/ 3661187 h 4876804"/>
              <a:gd name="connsiteX66" fmla="*/ 0 w 3702054"/>
              <a:gd name="connsiteY66" fmla="*/ 3595678 h 4876804"/>
              <a:gd name="connsiteX67" fmla="*/ 0 w 3702054"/>
              <a:gd name="connsiteY67" fmla="*/ 3520110 h 4876804"/>
              <a:gd name="connsiteX68" fmla="*/ 0 w 3702054"/>
              <a:gd name="connsiteY68" fmla="*/ 3433763 h 4876804"/>
              <a:gd name="connsiteX69" fmla="*/ 0 w 3702054"/>
              <a:gd name="connsiteY69" fmla="*/ 3335919 h 4876804"/>
              <a:gd name="connsiteX70" fmla="*/ 0 w 3702054"/>
              <a:gd name="connsiteY70" fmla="*/ 3225859 h 4876804"/>
              <a:gd name="connsiteX71" fmla="*/ 0 w 3702054"/>
              <a:gd name="connsiteY71" fmla="*/ 3102865 h 4876804"/>
              <a:gd name="connsiteX72" fmla="*/ 0 w 3702054"/>
              <a:gd name="connsiteY72" fmla="*/ 2966219 h 4876804"/>
              <a:gd name="connsiteX73" fmla="*/ 0 w 3702054"/>
              <a:gd name="connsiteY73" fmla="*/ 2815202 h 4876804"/>
              <a:gd name="connsiteX74" fmla="*/ 0 w 3702054"/>
              <a:gd name="connsiteY74" fmla="*/ 2649094 h 4876804"/>
              <a:gd name="connsiteX75" fmla="*/ 0 w 3702054"/>
              <a:gd name="connsiteY75" fmla="*/ 2467179 h 4876804"/>
              <a:gd name="connsiteX76" fmla="*/ 0 w 3702054"/>
              <a:gd name="connsiteY76" fmla="*/ 2268736 h 4876804"/>
              <a:gd name="connsiteX77" fmla="*/ 0 w 3702054"/>
              <a:gd name="connsiteY77" fmla="*/ 2053048 h 4876804"/>
              <a:gd name="connsiteX78" fmla="*/ 0 w 3702054"/>
              <a:gd name="connsiteY78" fmla="*/ 1819396 h 4876804"/>
              <a:gd name="connsiteX79" fmla="*/ 0 w 3702054"/>
              <a:gd name="connsiteY79" fmla="*/ 1567061 h 4876804"/>
              <a:gd name="connsiteX80" fmla="*/ 0 w 3702054"/>
              <a:gd name="connsiteY80" fmla="*/ 1295326 h 4876804"/>
              <a:gd name="connsiteX81" fmla="*/ 0 w 3702054"/>
              <a:gd name="connsiteY81" fmla="*/ 1003470 h 4876804"/>
              <a:gd name="connsiteX82" fmla="*/ 0 w 3702054"/>
              <a:gd name="connsiteY82" fmla="*/ 690777 h 4876804"/>
              <a:gd name="connsiteX83" fmla="*/ 0 w 3702054"/>
              <a:gd name="connsiteY83" fmla="*/ 356526 h 4876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3702054" h="4876804">
                <a:moveTo>
                  <a:pt x="3702050" y="4876800"/>
                </a:moveTo>
                <a:lnTo>
                  <a:pt x="3702054" y="4876800"/>
                </a:lnTo>
                <a:lnTo>
                  <a:pt x="3702054" y="4876804"/>
                </a:lnTo>
                <a:lnTo>
                  <a:pt x="3702050" y="4876804"/>
                </a:lnTo>
                <a:close/>
                <a:moveTo>
                  <a:pt x="0" y="0"/>
                </a:moveTo>
                <a:lnTo>
                  <a:pt x="3702050" y="0"/>
                </a:lnTo>
                <a:lnTo>
                  <a:pt x="3702050" y="1191"/>
                </a:lnTo>
                <a:lnTo>
                  <a:pt x="3702050" y="9525"/>
                </a:lnTo>
                <a:lnTo>
                  <a:pt x="3702050" y="32147"/>
                </a:lnTo>
                <a:lnTo>
                  <a:pt x="3702050" y="76200"/>
                </a:lnTo>
                <a:lnTo>
                  <a:pt x="3702050" y="148828"/>
                </a:lnTo>
                <a:lnTo>
                  <a:pt x="3702050" y="198090"/>
                </a:lnTo>
                <a:lnTo>
                  <a:pt x="3702050" y="257175"/>
                </a:lnTo>
                <a:lnTo>
                  <a:pt x="3702050" y="326976"/>
                </a:lnTo>
                <a:lnTo>
                  <a:pt x="3702050" y="408384"/>
                </a:lnTo>
                <a:lnTo>
                  <a:pt x="3702050" y="502295"/>
                </a:lnTo>
                <a:lnTo>
                  <a:pt x="3702050" y="609600"/>
                </a:lnTo>
                <a:lnTo>
                  <a:pt x="3702050" y="731193"/>
                </a:lnTo>
                <a:lnTo>
                  <a:pt x="3702050" y="867966"/>
                </a:lnTo>
                <a:lnTo>
                  <a:pt x="3702050" y="1020812"/>
                </a:lnTo>
                <a:lnTo>
                  <a:pt x="3702050" y="1190625"/>
                </a:lnTo>
                <a:lnTo>
                  <a:pt x="3702050" y="1378297"/>
                </a:lnTo>
                <a:lnTo>
                  <a:pt x="3702050" y="1584722"/>
                </a:lnTo>
                <a:lnTo>
                  <a:pt x="3702050" y="1810792"/>
                </a:lnTo>
                <a:lnTo>
                  <a:pt x="3702050" y="2057400"/>
                </a:lnTo>
                <a:lnTo>
                  <a:pt x="3702050" y="2325440"/>
                </a:lnTo>
                <a:lnTo>
                  <a:pt x="3702050" y="2615803"/>
                </a:lnTo>
                <a:lnTo>
                  <a:pt x="3702050" y="2929384"/>
                </a:lnTo>
                <a:lnTo>
                  <a:pt x="3702050" y="3267075"/>
                </a:lnTo>
                <a:lnTo>
                  <a:pt x="3702050" y="3629769"/>
                </a:lnTo>
                <a:lnTo>
                  <a:pt x="3702050" y="4018360"/>
                </a:lnTo>
                <a:lnTo>
                  <a:pt x="3702050" y="4433739"/>
                </a:lnTo>
                <a:lnTo>
                  <a:pt x="3702050" y="4876800"/>
                </a:lnTo>
                <a:lnTo>
                  <a:pt x="3701377" y="4876800"/>
                </a:lnTo>
                <a:lnTo>
                  <a:pt x="3696668" y="4876800"/>
                </a:lnTo>
                <a:lnTo>
                  <a:pt x="3683886" y="4876800"/>
                </a:lnTo>
                <a:lnTo>
                  <a:pt x="3658995" y="4876800"/>
                </a:lnTo>
                <a:lnTo>
                  <a:pt x="3617959" y="4876800"/>
                </a:lnTo>
                <a:lnTo>
                  <a:pt x="3556740" y="4876800"/>
                </a:lnTo>
                <a:lnTo>
                  <a:pt x="3471303" y="4876800"/>
                </a:lnTo>
                <a:lnTo>
                  <a:pt x="3418241" y="4876800"/>
                </a:lnTo>
                <a:lnTo>
                  <a:pt x="3357611" y="4876800"/>
                </a:lnTo>
                <a:lnTo>
                  <a:pt x="3288909" y="4876800"/>
                </a:lnTo>
                <a:lnTo>
                  <a:pt x="3211629" y="4876800"/>
                </a:lnTo>
                <a:lnTo>
                  <a:pt x="3125267" y="4876800"/>
                </a:lnTo>
                <a:lnTo>
                  <a:pt x="3029318" y="4876800"/>
                </a:lnTo>
                <a:lnTo>
                  <a:pt x="2923279" y="4876800"/>
                </a:lnTo>
                <a:lnTo>
                  <a:pt x="2806644" y="4876800"/>
                </a:lnTo>
                <a:lnTo>
                  <a:pt x="2678909" y="4876800"/>
                </a:lnTo>
                <a:lnTo>
                  <a:pt x="2539570" y="4876800"/>
                </a:lnTo>
                <a:lnTo>
                  <a:pt x="2388121" y="4876800"/>
                </a:lnTo>
                <a:lnTo>
                  <a:pt x="2224058" y="4876800"/>
                </a:lnTo>
                <a:lnTo>
                  <a:pt x="2046878" y="4876800"/>
                </a:lnTo>
                <a:lnTo>
                  <a:pt x="1856074" y="4876800"/>
                </a:lnTo>
                <a:lnTo>
                  <a:pt x="1651143" y="4876800"/>
                </a:lnTo>
                <a:lnTo>
                  <a:pt x="1431581" y="4876800"/>
                </a:lnTo>
                <a:lnTo>
                  <a:pt x="1196881" y="4876800"/>
                </a:lnTo>
                <a:lnTo>
                  <a:pt x="946541" y="4876800"/>
                </a:lnTo>
                <a:cubicBezTo>
                  <a:pt x="424071" y="4876800"/>
                  <a:pt x="0" y="4450398"/>
                  <a:pt x="0" y="3924300"/>
                </a:cubicBezTo>
                <a:lnTo>
                  <a:pt x="0" y="3923342"/>
                </a:lnTo>
                <a:lnTo>
                  <a:pt x="0" y="3916636"/>
                </a:lnTo>
                <a:lnTo>
                  <a:pt x="0" y="3898432"/>
                </a:lnTo>
                <a:lnTo>
                  <a:pt x="0" y="3862983"/>
                </a:lnTo>
                <a:lnTo>
                  <a:pt x="0" y="3804540"/>
                </a:lnTo>
                <a:lnTo>
                  <a:pt x="0" y="3717355"/>
                </a:lnTo>
                <a:lnTo>
                  <a:pt x="0" y="3661187"/>
                </a:lnTo>
                <a:lnTo>
                  <a:pt x="0" y="3595678"/>
                </a:lnTo>
                <a:lnTo>
                  <a:pt x="0" y="3520110"/>
                </a:lnTo>
                <a:lnTo>
                  <a:pt x="0" y="3433763"/>
                </a:lnTo>
                <a:lnTo>
                  <a:pt x="0" y="3335919"/>
                </a:lnTo>
                <a:lnTo>
                  <a:pt x="0" y="3225859"/>
                </a:lnTo>
                <a:lnTo>
                  <a:pt x="0" y="3102865"/>
                </a:lnTo>
                <a:lnTo>
                  <a:pt x="0" y="2966219"/>
                </a:lnTo>
                <a:lnTo>
                  <a:pt x="0" y="2815202"/>
                </a:lnTo>
                <a:lnTo>
                  <a:pt x="0" y="2649094"/>
                </a:lnTo>
                <a:lnTo>
                  <a:pt x="0" y="2467179"/>
                </a:lnTo>
                <a:lnTo>
                  <a:pt x="0" y="2268736"/>
                </a:lnTo>
                <a:lnTo>
                  <a:pt x="0" y="2053048"/>
                </a:lnTo>
                <a:lnTo>
                  <a:pt x="0" y="1819396"/>
                </a:lnTo>
                <a:lnTo>
                  <a:pt x="0" y="1567061"/>
                </a:lnTo>
                <a:lnTo>
                  <a:pt x="0" y="1295326"/>
                </a:lnTo>
                <a:lnTo>
                  <a:pt x="0" y="1003470"/>
                </a:lnTo>
                <a:lnTo>
                  <a:pt x="0" y="690777"/>
                </a:lnTo>
                <a:lnTo>
                  <a:pt x="0" y="356526"/>
                </a:lnTo>
                <a:close/>
              </a:path>
            </a:pathLst>
          </a:custGeom>
          <a:solidFill>
            <a:srgbClr val="FBDDB3"/>
          </a:solidFill>
          <a:ln/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7FB5413-DBD0-C554-1026-6A7610D38B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91EBB1B-D059-664C-6EB3-606C016468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BC375CC-4361-714F-EF5C-741B8AC2A48B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32949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A5149-C48C-6B74-AE7E-40C8316692D4}"/>
              </a:ext>
            </a:extLst>
          </p:cNvPr>
          <p:cNvSpPr>
            <a:spLocks noGrp="1"/>
          </p:cNvSpPr>
          <p:nvPr>
            <p:ph type="title" idx="1001"/>
          </p:nvPr>
        </p:nvSpPr>
        <p:spPr/>
        <p:txBody>
          <a:bodyPr/>
          <a:lstStyle/>
          <a:p>
            <a:r>
              <a:rPr lang="nl-NL"/>
              <a:t>Post bedachte spellen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C45E5F-C79F-387F-44BF-EF03DCB8BF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7500" y="870857"/>
            <a:ext cx="7366000" cy="5799909"/>
          </a:xfrm>
        </p:spPr>
        <p:txBody>
          <a:bodyPr/>
          <a:lstStyle/>
          <a:p>
            <a:r>
              <a:rPr lang="nl-NL" dirty="0"/>
              <a:t>Vanuit 6 posten een reactie </a:t>
            </a:r>
          </a:p>
          <a:p>
            <a:pPr lvl="1"/>
            <a:r>
              <a:rPr lang="nl-NL" dirty="0"/>
              <a:t>Deels volledig </a:t>
            </a:r>
          </a:p>
          <a:p>
            <a:pPr lvl="1"/>
            <a:r>
              <a:rPr lang="nl-NL" dirty="0"/>
              <a:t>4 volledige spellen aangeleverd </a:t>
            </a:r>
          </a:p>
          <a:p>
            <a:pPr lvl="2"/>
            <a:r>
              <a:rPr lang="nl-NL" dirty="0"/>
              <a:t>Deze benaderen we en overleggen we mee </a:t>
            </a:r>
          </a:p>
          <a:p>
            <a:r>
              <a:rPr lang="nl-NL" dirty="0"/>
              <a:t>Commitment afgesproken om het voor deze bijeenkomst aan te leveren </a:t>
            </a:r>
          </a:p>
          <a:p>
            <a:r>
              <a:rPr lang="nl-NL" dirty="0"/>
              <a:t>Hoe nu verder vanavond?</a:t>
            </a:r>
          </a:p>
          <a:p>
            <a:pPr lvl="1"/>
            <a:r>
              <a:rPr lang="nl-NL" dirty="0"/>
              <a:t>4 juni </a:t>
            </a:r>
          </a:p>
          <a:p>
            <a:pPr lvl="2"/>
            <a:r>
              <a:rPr lang="nl-NL"/>
              <a:t>Opleveren </a:t>
            </a:r>
            <a:r>
              <a:rPr lang="nl-NL" dirty="0"/>
              <a:t>complete spellen </a:t>
            </a:r>
          </a:p>
          <a:p>
            <a:pPr lvl="2"/>
            <a:r>
              <a:rPr lang="nl-NL" dirty="0"/>
              <a:t>Met het overgebleven budget </a:t>
            </a:r>
          </a:p>
          <a:p>
            <a:r>
              <a:rPr lang="nl-NL" dirty="0"/>
              <a:t>Spellen Ermelo</a:t>
            </a:r>
          </a:p>
          <a:p>
            <a:pPr lvl="1"/>
            <a:r>
              <a:rPr lang="nl-NL" dirty="0"/>
              <a:t>Gaan niet mee dus moet ook verdeeld worden 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217E1E5F-1A5C-B2C7-0806-B9B562E180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17E7132-517D-7EE4-1F9F-C7C9BA60E32F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FAF246C-316A-D8CA-47CB-FCD4CF11CF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99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73A240-D4BF-4C92-2393-B6ABAF2E4D5A}"/>
              </a:ext>
            </a:extLst>
          </p:cNvPr>
          <p:cNvSpPr>
            <a:spLocks noGrp="1"/>
          </p:cNvSpPr>
          <p:nvPr>
            <p:ph type="title" idx="1001"/>
          </p:nvPr>
        </p:nvSpPr>
        <p:spPr/>
        <p:txBody>
          <a:bodyPr/>
          <a:lstStyle/>
          <a:p>
            <a:r>
              <a:rPr lang="nl-NL"/>
              <a:t>Roosters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4D0005D-880F-7D2E-18D9-85F40E043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/>
              <a:t>Visie na het checken positief </a:t>
            </a:r>
          </a:p>
          <a:p>
            <a:r>
              <a:rPr lang="nl-NL"/>
              <a:t>Wisselingen in de rooster </a:t>
            </a:r>
          </a:p>
          <a:p>
            <a:r>
              <a:rPr lang="nl-NL"/>
              <a:t> </a:t>
            </a: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8490614D-C2BC-66E0-2303-7467C75443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192FAA8-4E06-1739-1691-3793B41003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E9895DF-7490-57F0-3811-5B64F506B2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6704E37-2344-2CD2-BAC3-38590ADF85AD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5399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305FA-FB01-A61E-CD1A-A34901DE0C82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64203"/>
            <a:ext cx="6064049" cy="1069741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nl-NL" noProof="1"/>
              <a:t> Themafeest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648C54-0E5C-547C-5C1E-CC00BA290E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00" y="1752600"/>
            <a:ext cx="2684318" cy="5477163"/>
          </a:xfrm>
        </p:spPr>
        <p:txBody>
          <a:bodyPr/>
          <a:lstStyle/>
          <a:p>
            <a:endParaRPr lang="nl-NL" noProof="1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899D1AF-45A4-B036-4765-2BDB8688D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1" y="1566216"/>
            <a:ext cx="9402618" cy="529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33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F9E5BF-2FAF-6948-F333-11FA77B777AD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solidFill>
            <a:srgbClr val="F28C00"/>
          </a:solidFill>
        </p:spPr>
        <p:txBody>
          <a:bodyPr/>
          <a:lstStyle/>
          <a:p>
            <a:r>
              <a:rPr lang="nl-NL" noProof="1"/>
              <a:t>Wij zoeken nog ondersteuning!</a:t>
            </a:r>
            <a:br>
              <a:rPr lang="nl-NL" noProof="1"/>
            </a:br>
            <a:r>
              <a:rPr lang="nl-NL" sz="1800" noProof="1"/>
              <a:t>Voor de volgende functies </a:t>
            </a:r>
            <a:endParaRPr lang="nl-NL" noProof="1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91BE4A-2ABA-C54B-A459-66C83E1F5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10415"/>
            <a:ext cx="11569700" cy="4432300"/>
          </a:xfrm>
        </p:spPr>
        <p:txBody>
          <a:bodyPr/>
          <a:lstStyle/>
          <a:p>
            <a:r>
              <a:rPr lang="nl-NL" noProof="1"/>
              <a:t>Ondersteuner sport en spel</a:t>
            </a:r>
          </a:p>
          <a:p>
            <a:r>
              <a:rPr lang="nl-NL" noProof="1"/>
              <a:t>Ondersteuner ICT</a:t>
            </a:r>
          </a:p>
          <a:p>
            <a:r>
              <a:rPr lang="nl-NL" noProof="1"/>
              <a:t>Technische dienst </a:t>
            </a:r>
          </a:p>
          <a:p>
            <a:r>
              <a:rPr lang="nl-NL" noProof="1"/>
              <a:t>Chefkok </a:t>
            </a:r>
          </a:p>
          <a:p>
            <a:r>
              <a:rPr lang="nl-NL" noProof="1"/>
              <a:t>Jeugdleden die het leuk vinden in de keuken te helpen 17+</a:t>
            </a:r>
          </a:p>
          <a:p>
            <a:pPr lvl="1"/>
            <a:r>
              <a:rPr lang="nl-NL" noProof="1"/>
              <a:t>Koken</a:t>
            </a:r>
          </a:p>
          <a:p>
            <a:pPr lvl="1"/>
            <a:r>
              <a:rPr lang="nl-NL" noProof="1"/>
              <a:t>Afwas</a:t>
            </a:r>
          </a:p>
          <a:p>
            <a:pPr lvl="1"/>
            <a:endParaRPr lang="nl-NL" noProof="1"/>
          </a:p>
          <a:p>
            <a:endParaRPr lang="nl-NL" noProof="1"/>
          </a:p>
          <a:p>
            <a:endParaRPr lang="nl-NL" noProof="1"/>
          </a:p>
          <a:p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3588530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B4C69-C3AB-459A-FCC8-A81489E8C587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solidFill>
            <a:schemeClr val="accent2"/>
          </a:solidFill>
        </p:spPr>
        <p:txBody>
          <a:bodyPr anchor="ctr"/>
          <a:lstStyle/>
          <a:p>
            <a:r>
              <a:rPr lang="nl-NL" noProof="1">
                <a:cs typeface="Calibri"/>
              </a:rPr>
              <a:t> Sociale media</a:t>
            </a:r>
            <a:endParaRPr lang="nl-NL" noProof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AB52C-CB29-2F14-3EAA-451600D4C9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33680" indent="-233680"/>
            <a:r>
              <a:rPr lang="nl-NL" noProof="1">
                <a:cs typeface="Calibri"/>
              </a:rPr>
              <a:t>Het KJO is te opvolgen op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r>
              <a:rPr lang="nl-NL" noProof="1">
                <a:cs typeface="Calibri"/>
              </a:rPr>
              <a:t>Facebook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r>
              <a:rPr lang="nl-NL" noProof="1">
                <a:cs typeface="Calibri"/>
              </a:rPr>
              <a:t>Instagram @kjooefenweek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r>
              <a:rPr lang="nl-NL" noProof="1">
                <a:cs typeface="Calibri"/>
              </a:rPr>
              <a:t>YouTube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endParaRPr lang="nl-NL" noProof="1">
              <a:cs typeface="Calibri"/>
            </a:endParaRPr>
          </a:p>
        </p:txBody>
      </p:sp>
      <p:pic>
        <p:nvPicPr>
          <p:cNvPr id="5" name="Content Placeholder 4" descr="http://www.rhc-eindhoven.nl/upload/images/Logo_MijnNieuws%20-%20kopiekopie.jpg">
            <a:extLst>
              <a:ext uri="{FF2B5EF4-FFF2-40B4-BE49-F238E27FC236}">
                <a16:creationId xmlns:a16="http://schemas.microsoft.com/office/drawing/2014/main" id="{B621ED2F-9885-178A-6856-B8DA9F9F43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562" y="4030980"/>
            <a:ext cx="2505075" cy="1562100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F55A4B-FD9E-B846-8A91-81AE95C9039C}"/>
              </a:ext>
            </a:extLst>
          </p:cNvPr>
          <p:cNvSpPr txBox="1">
            <a:spLocks/>
          </p:cNvSpPr>
          <p:nvPr/>
        </p:nvSpPr>
        <p:spPr bwMode="gray">
          <a:xfrm>
            <a:off x="6362700" y="1661160"/>
            <a:ext cx="5220000" cy="44323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34000" indent="-234000" algn="l" defTabSz="914400" rtl="0" eaLnBrk="1" latinLnBrk="0" hangingPunct="1">
              <a:lnSpc>
                <a:spcPct val="114000"/>
              </a:lnSpc>
              <a:spcBef>
                <a:spcPts val="1400"/>
              </a:spcBef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-234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2000" indent="-234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90000"/>
              <a:buFont typeface="Calibri" panose="020F0502020204030204" pitchFamily="34" charset="0"/>
              <a:buChar char="▪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4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02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680" indent="-233680"/>
            <a:r>
              <a:rPr lang="nl-NL" noProof="1">
                <a:cs typeface="Calibri"/>
              </a:rPr>
              <a:t>KJO mededelingen app:</a:t>
            </a:r>
          </a:p>
          <a:p>
            <a:pPr marL="467995" lvl="1" indent="-233680">
              <a:buFont typeface="Courier New" panose="020F0502020204030204" pitchFamily="34" charset="0"/>
              <a:buChar char="o"/>
            </a:pPr>
            <a:r>
              <a:rPr lang="nl-NL" noProof="1">
                <a:cs typeface="Calibri"/>
              </a:rPr>
              <a:t>Scan de QR-code</a:t>
            </a:r>
          </a:p>
          <a:p>
            <a:pPr marL="467995" lvl="1" indent="-233680">
              <a:buFont typeface="Courier New" panose="020F0502020204030204" pitchFamily="34" charset="0"/>
              <a:buChar char="o"/>
            </a:pPr>
            <a:endParaRPr lang="nl-NL" noProof="1">
              <a:cs typeface="Calibri"/>
            </a:endParaRPr>
          </a:p>
          <a:p>
            <a:pPr marL="467995" lvl="1" indent="-233680">
              <a:buFont typeface="Courier New" panose="020F0502020204030204" pitchFamily="34" charset="0"/>
              <a:buChar char="o"/>
            </a:pPr>
            <a:endParaRPr lang="nl-NL" noProof="1">
              <a:cs typeface="Calibri"/>
            </a:endParaRPr>
          </a:p>
          <a:p>
            <a:pPr marL="467995" lvl="1" indent="-233680">
              <a:buFont typeface="Courier New" panose="020F0502020204030204" pitchFamily="34" charset="0"/>
              <a:buChar char="o"/>
            </a:pPr>
            <a:endParaRPr lang="nl-NL" noProof="1">
              <a:cs typeface="Calibri"/>
            </a:endParaRPr>
          </a:p>
          <a:p>
            <a:pPr marL="467995" lvl="1" indent="-233680">
              <a:buFont typeface="Courier New" panose="020F0502020204030204" pitchFamily="34" charset="0"/>
              <a:buChar char="o"/>
            </a:pPr>
            <a:endParaRPr lang="nl-NL" noProof="1">
              <a:cs typeface="Calibri"/>
            </a:endParaRPr>
          </a:p>
          <a:p>
            <a:pPr marL="467995" lvl="1" indent="-233680">
              <a:buFont typeface="Courier New" panose="020F0502020204030204" pitchFamily="34" charset="0"/>
              <a:buChar char="o"/>
            </a:pPr>
            <a:endParaRPr lang="nl-NL" noProof="1">
              <a:cs typeface="Calibri"/>
            </a:endParaRPr>
          </a:p>
          <a:p>
            <a:pPr marL="467995" lvl="1" indent="-233680">
              <a:buFont typeface="Courier New" panose="020F0502020204030204" pitchFamily="34" charset="0"/>
              <a:buChar char="o"/>
            </a:pPr>
            <a:endParaRPr lang="nl-NL" noProof="1">
              <a:cs typeface="Calibri"/>
            </a:endParaRPr>
          </a:p>
          <a:p>
            <a:pPr marL="467995" lvl="1" indent="-233680">
              <a:buFont typeface="Courier New" panose="020F0502020204030204" pitchFamily="34" charset="0"/>
              <a:buChar char="o"/>
            </a:pPr>
            <a:r>
              <a:rPr lang="nl-NL" noProof="1">
                <a:cs typeface="Calibri"/>
              </a:rPr>
              <a:t>vru-kjo.nl/aanmeldenapp </a:t>
            </a:r>
          </a:p>
          <a:p>
            <a:pPr marL="467995" lvl="1" indent="-233680">
              <a:lnSpc>
                <a:spcPct val="113999"/>
              </a:lnSpc>
              <a:buFont typeface="Courier New" panose="020F0502020204030204" pitchFamily="34" charset="0"/>
              <a:buChar char="o"/>
            </a:pPr>
            <a:endParaRPr lang="nl-NL" noProof="1"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724ACB-6EF0-7CB7-21E5-1DF6E61A9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727" y="2147888"/>
            <a:ext cx="2562225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28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80F0F-06FB-2492-7B79-0ABFC1F1D27D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2331357" cy="1079500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nl-NL" noProof="1"/>
              <a:t> Afsluiting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0068C72-332F-6208-5750-D2529B624F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7500" y="1651000"/>
            <a:ext cx="5220000" cy="4432300"/>
          </a:xfrm>
        </p:spPr>
        <p:txBody>
          <a:bodyPr vert="horz" lIns="0" tIns="0" rIns="0" bIns="0" rtlCol="0" anchor="t">
            <a:noAutofit/>
          </a:bodyPr>
          <a:lstStyle/>
          <a:p>
            <a:pPr marL="233680" indent="-233680"/>
            <a:r>
              <a:rPr lang="nl-NL" sz="3600" noProof="1">
                <a:cs typeface="Calibri"/>
              </a:rPr>
              <a:t>Vragen?</a:t>
            </a:r>
          </a:p>
          <a:p>
            <a:pPr marL="233680" indent="-233680">
              <a:lnSpc>
                <a:spcPct val="113999"/>
              </a:lnSpc>
            </a:pPr>
            <a:r>
              <a:rPr lang="nl-NL" sz="3600" noProof="1">
                <a:cs typeface="Calibri"/>
              </a:rPr>
              <a:t>Tot 17 juli!</a:t>
            </a:r>
          </a:p>
          <a:p>
            <a:pPr marL="233680" indent="-233680">
              <a:lnSpc>
                <a:spcPct val="113999"/>
              </a:lnSpc>
            </a:pPr>
            <a:endParaRPr lang="nl-NL" noProof="1">
              <a:cs typeface="Calibri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D9B80A7-4C52-EEC5-7B0A-6F1BEC7D3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61" y="956440"/>
            <a:ext cx="6769200" cy="451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8588A6-96EA-7E79-97B8-D79E81F5A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61" y="5101152"/>
            <a:ext cx="369481" cy="36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76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CF719-166B-55A4-050A-D00B53881CB8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solidFill>
            <a:schemeClr val="accent2"/>
          </a:solidFill>
        </p:spPr>
        <p:txBody>
          <a:bodyPr vert="horz" lIns="0" tIns="0" rIns="0" bIns="0" rtlCol="0" anchor="ctr">
            <a:noAutofit/>
          </a:bodyPr>
          <a:lstStyle/>
          <a:p>
            <a:r>
              <a:rPr lang="nl-NL" noProof="1"/>
              <a:t> Deelnemende posten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99069493-BFA7-F2D4-212F-5079302C64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5500" y="1651000"/>
            <a:ext cx="4712000" cy="4432300"/>
          </a:xfrm>
        </p:spPr>
        <p:txBody>
          <a:bodyPr/>
          <a:lstStyle/>
          <a:p>
            <a:r>
              <a:rPr lang="nl-NL" noProof="1"/>
              <a:t>Benschop</a:t>
            </a:r>
          </a:p>
          <a:p>
            <a:r>
              <a:rPr lang="nl-NL" noProof="1"/>
              <a:t>Breukelen</a:t>
            </a:r>
          </a:p>
          <a:p>
            <a:r>
              <a:rPr lang="nl-NL" noProof="1"/>
              <a:t>De Bilt</a:t>
            </a:r>
          </a:p>
          <a:p>
            <a:r>
              <a:rPr lang="nl-NL" noProof="1"/>
              <a:t>IJsselstein</a:t>
            </a:r>
          </a:p>
          <a:p>
            <a:r>
              <a:rPr lang="nl-NL" noProof="1"/>
              <a:t>Leerdam</a:t>
            </a:r>
          </a:p>
          <a:p>
            <a:r>
              <a:rPr lang="nl-NL" noProof="1"/>
              <a:t>De Waarden</a:t>
            </a:r>
          </a:p>
          <a:p>
            <a:r>
              <a:rPr lang="nl-NL" noProof="1"/>
              <a:t>Mijdrecht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A994047-8847-BF35-7EAA-EA112093C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9260" y="1651000"/>
            <a:ext cx="5220000" cy="4432300"/>
          </a:xfrm>
        </p:spPr>
        <p:txBody>
          <a:bodyPr/>
          <a:lstStyle/>
          <a:p>
            <a:r>
              <a:rPr lang="nl-NL" noProof="1"/>
              <a:t>Maarssen</a:t>
            </a:r>
          </a:p>
          <a:p>
            <a:r>
              <a:rPr lang="nl-NL" noProof="1"/>
              <a:t>Montfoort</a:t>
            </a:r>
          </a:p>
          <a:p>
            <a:r>
              <a:rPr lang="nl-NL" noProof="1"/>
              <a:t>Oudewater</a:t>
            </a:r>
          </a:p>
          <a:p>
            <a:r>
              <a:rPr lang="nl-NL" noProof="1"/>
              <a:t>Utrecht</a:t>
            </a:r>
          </a:p>
          <a:p>
            <a:r>
              <a:rPr lang="nl-NL" noProof="1"/>
              <a:t>Zeewolde</a:t>
            </a:r>
          </a:p>
          <a:p>
            <a:r>
              <a:rPr lang="nl-NL" noProof="1"/>
              <a:t>Zeist - Bunnik</a:t>
            </a:r>
          </a:p>
          <a:p>
            <a:r>
              <a:rPr lang="nl-NL" noProof="1"/>
              <a:t>Lexmond</a:t>
            </a:r>
          </a:p>
        </p:txBody>
      </p:sp>
    </p:spTree>
    <p:extLst>
      <p:ext uri="{BB962C8B-B14F-4D97-AF65-F5344CB8AC3E}">
        <p14:creationId xmlns:p14="http://schemas.microsoft.com/office/powerpoint/2010/main" val="3752046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902EA9-4AC6-C2D0-FACA-45718BA6E0FD}"/>
              </a:ext>
            </a:extLst>
          </p:cNvPr>
          <p:cNvSpPr>
            <a:spLocks noGrp="1"/>
          </p:cNvSpPr>
          <p:nvPr>
            <p:ph type="title" idx="1001"/>
          </p:nvPr>
        </p:nvSpPr>
        <p:spPr>
          <a:solidFill>
            <a:srgbClr val="F28C00"/>
          </a:solidFill>
        </p:spPr>
        <p:txBody>
          <a:bodyPr/>
          <a:lstStyle/>
          <a:p>
            <a:r>
              <a:rPr lang="nl-NL"/>
              <a:t>Globale dagindeling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DE375C1-3A84-CA7C-20C3-754AD0C3E16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numCol="2"/>
          <a:lstStyle/>
          <a:p>
            <a:r>
              <a:rPr lang="nl-NL" sz="1800" b="1">
                <a:latin typeface="+mj-lt"/>
              </a:rPr>
              <a:t>08:45 tot 9:00 ochtend </a:t>
            </a:r>
            <a:r>
              <a:rPr lang="nl-NL" sz="1800" b="1" err="1">
                <a:latin typeface="+mj-lt"/>
              </a:rPr>
              <a:t>apel</a:t>
            </a:r>
            <a:endParaRPr lang="nl-NL" sz="1800" b="1">
              <a:latin typeface="+mj-lt"/>
            </a:endParaRPr>
          </a:p>
          <a:p>
            <a:r>
              <a:rPr lang="nl-NL" sz="1800" b="1">
                <a:latin typeface="+mj-lt"/>
              </a:rPr>
              <a:t>09:00 tot 10:15 ontbijt</a:t>
            </a:r>
          </a:p>
          <a:p>
            <a:r>
              <a:rPr lang="nl-NL" sz="1800" b="1">
                <a:latin typeface="+mj-lt"/>
              </a:rPr>
              <a:t>10:30 tot 13:00 sport en spel activiteit</a:t>
            </a:r>
          </a:p>
          <a:p>
            <a:r>
              <a:rPr lang="nl-NL" sz="1800" b="1">
                <a:latin typeface="+mj-lt"/>
              </a:rPr>
              <a:t>13:00 tot 14:15 lunch</a:t>
            </a:r>
          </a:p>
          <a:p>
            <a:r>
              <a:rPr lang="nl-NL" sz="1800" b="1">
                <a:latin typeface="+mj-lt"/>
              </a:rPr>
              <a:t>14:15 tot 14:30 vrije invulling</a:t>
            </a:r>
          </a:p>
          <a:p>
            <a:r>
              <a:rPr lang="nl-NL" sz="1800" b="1">
                <a:latin typeface="+mj-lt"/>
              </a:rPr>
              <a:t>14:30 tot 17:00 sport en spel activiteit</a:t>
            </a:r>
          </a:p>
          <a:p>
            <a:r>
              <a:rPr lang="nl-NL" sz="1800" b="1">
                <a:latin typeface="+mj-lt"/>
              </a:rPr>
              <a:t>17:00 tot 18:00 vrije invulling</a:t>
            </a:r>
          </a:p>
          <a:p>
            <a:r>
              <a:rPr lang="nl-NL" sz="1800" b="1">
                <a:latin typeface="+mj-lt"/>
              </a:rPr>
              <a:t>18:00 tot 19:30 diner</a:t>
            </a:r>
          </a:p>
          <a:p>
            <a:r>
              <a:rPr lang="nl-NL" sz="1800" b="1">
                <a:latin typeface="+mj-lt"/>
              </a:rPr>
              <a:t>19:30 tot 21:00 vrije invulling</a:t>
            </a:r>
          </a:p>
          <a:p>
            <a:r>
              <a:rPr lang="nl-NL" sz="1800" b="1">
                <a:latin typeface="+mj-lt"/>
              </a:rPr>
              <a:t>21:00 tot 00:00 Sport en spel en op zaterdagavond feestavond</a:t>
            </a:r>
          </a:p>
          <a:p>
            <a:r>
              <a:rPr lang="nl-NL" sz="1800" b="1">
                <a:latin typeface="+mj-lt"/>
              </a:rPr>
              <a:t>00:00 tot 01:00 vrije invulling </a:t>
            </a:r>
          </a:p>
          <a:p>
            <a:r>
              <a:rPr lang="nl-NL" sz="1800" b="1">
                <a:latin typeface="+mj-lt"/>
              </a:rPr>
              <a:t>01:00 tot 08:30 nachtrust</a:t>
            </a:r>
          </a:p>
          <a:p>
            <a:endParaRPr lang="nl-NL" sz="1800" b="1">
              <a:latin typeface="+mj-lt"/>
            </a:endParaRPr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0E5828FC-1F82-5E07-20D3-E70D7702A4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743B981-5B4A-87CA-16D6-191012DED9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239F675-9E85-F442-6250-EC400EFD32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8C4812EB-65DD-A066-2799-EDE804F3BD84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371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4B7AD-408E-8645-187D-84BA5450C49F}"/>
              </a:ext>
            </a:extLst>
          </p:cNvPr>
          <p:cNvSpPr>
            <a:spLocks noGrp="1"/>
          </p:cNvSpPr>
          <p:nvPr>
            <p:ph type="title" idx="1001"/>
          </p:nvPr>
        </p:nvSpPr>
        <p:spPr>
          <a:solidFill>
            <a:schemeClr val="accent2"/>
          </a:solidFill>
        </p:spPr>
        <p:txBody>
          <a:bodyPr anchor="ctr"/>
          <a:lstStyle/>
          <a:p>
            <a:r>
              <a:rPr lang="nl-NL" noProof="1"/>
              <a:t> De locatie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953B96-B280-B510-56C3-082E754450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noProof="1"/>
              <a:t>Plattegrond terrein </a:t>
            </a:r>
          </a:p>
          <a:p>
            <a:endParaRPr lang="nl-NL" noProof="1"/>
          </a:p>
          <a:p>
            <a:r>
              <a:rPr lang="nl-NL" noProof="1"/>
              <a:t>Veld 2 en 3</a:t>
            </a:r>
          </a:p>
          <a:p>
            <a:endParaRPr lang="nl-NL" noProof="1"/>
          </a:p>
          <a:p>
            <a:pPr marL="0" indent="0">
              <a:buNone/>
            </a:pPr>
            <a:endParaRPr lang="nl-NL" noProof="1"/>
          </a:p>
        </p:txBody>
      </p:sp>
      <p:pic>
        <p:nvPicPr>
          <p:cNvPr id="10" name="Tijdelijke aanduiding voor afbeelding 9" descr="Afbeelding met clipart, tekening, Tekenfilm, tekenfilm&#10;&#10;Door AI gegenereerde inhoud is mogelijk onjuist.">
            <a:extLst>
              <a:ext uri="{FF2B5EF4-FFF2-40B4-BE49-F238E27FC236}">
                <a16:creationId xmlns:a16="http://schemas.microsoft.com/office/drawing/2014/main" id="{C6236FBA-4578-A534-4CD2-E3FDE06514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6089" b="6089"/>
          <a:stretch>
            <a:fillRect/>
          </a:stretch>
        </p:blipFill>
        <p:spPr>
          <a:xfrm>
            <a:off x="8172446" y="1297940"/>
            <a:ext cx="3702054" cy="4876804"/>
          </a:xfr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8C1C25E-E4BF-D2EC-ECA9-E384929BE5B6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pic>
        <p:nvPicPr>
          <p:cNvPr id="2050" name="Picture 2" descr="Avonturenhuis">
            <a:extLst>
              <a:ext uri="{FF2B5EF4-FFF2-40B4-BE49-F238E27FC236}">
                <a16:creationId xmlns:a16="http://schemas.microsoft.com/office/drawing/2014/main" id="{56647DE2-3007-9BC4-E964-4D54A6925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08" y="2069467"/>
            <a:ext cx="31718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8433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B27E3-B561-E2DD-F3CC-7F28A925DB55}"/>
              </a:ext>
            </a:extLst>
          </p:cNvPr>
          <p:cNvSpPr>
            <a:spLocks noGrp="1"/>
          </p:cNvSpPr>
          <p:nvPr>
            <p:ph type="title" idx="1001"/>
          </p:nvPr>
        </p:nvSpPr>
        <p:spPr/>
        <p:txBody>
          <a:bodyPr/>
          <a:lstStyle/>
          <a:p>
            <a:endParaRPr lang="nl-NL" noProof="1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E24BA0E-A1BB-BCA0-F1AC-FC50FB124B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 noProof="1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BCC12AD-0F38-D06F-FBC8-AC9759822F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noProof="1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5ADDC078-3D8B-5FD4-9103-284D6B2C1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67A1F0D4-0675-99FD-6445-A7EC25242414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pic>
        <p:nvPicPr>
          <p:cNvPr id="8" name="Afbeelding 7" descr="Afbeelding met tekst, kaart, Plan, diagram&#10;&#10;Automatisch gegenereerde beschrijving">
            <a:extLst>
              <a:ext uri="{FF2B5EF4-FFF2-40B4-BE49-F238E27FC236}">
                <a16:creationId xmlns:a16="http://schemas.microsoft.com/office/drawing/2014/main" id="{1D256E62-E12A-360D-AB47-C24078CB5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4" y="51693"/>
            <a:ext cx="9821985" cy="67546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F264101A-8944-0AFE-D4FE-B65AB6239AE9}"/>
              </a:ext>
            </a:extLst>
          </p:cNvPr>
          <p:cNvSpPr/>
          <p:nvPr/>
        </p:nvSpPr>
        <p:spPr>
          <a:xfrm rot="11027694">
            <a:off x="3451359" y="3852431"/>
            <a:ext cx="1181042" cy="1108619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 noProof="1"/>
          </a:p>
        </p:txBody>
      </p:sp>
    </p:spTree>
    <p:extLst>
      <p:ext uri="{BB962C8B-B14F-4D97-AF65-F5344CB8AC3E}">
        <p14:creationId xmlns:p14="http://schemas.microsoft.com/office/powerpoint/2010/main" val="987639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254A83-F293-9275-4DB7-7E5B5ED841DF}"/>
              </a:ext>
            </a:extLst>
          </p:cNvPr>
          <p:cNvSpPr>
            <a:spLocks noGrp="1"/>
          </p:cNvSpPr>
          <p:nvPr>
            <p:ph type="title" idx="1001"/>
          </p:nvPr>
        </p:nvSpPr>
        <p:spPr/>
        <p:txBody>
          <a:bodyPr/>
          <a:lstStyle/>
          <a:p>
            <a:r>
              <a:rPr lang="nl-NL" noProof="1"/>
              <a:t>Terrein 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93366D9-B621-35B2-FEBE-F696A892FB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noProof="1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152DDA9-3B5A-9668-8B82-B6049711B4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C937E23-4D89-8B6C-94B1-3071F9597E68}"/>
              </a:ext>
            </a:extLst>
          </p:cNvPr>
          <p:cNvSpPr>
            <a:spLocks noGrp="1"/>
          </p:cNvSpPr>
          <p:nvPr>
            <p:ph type="body" idx="1000"/>
          </p:nvPr>
        </p:nvSpPr>
        <p:spPr/>
        <p:txBody>
          <a:bodyPr/>
          <a:lstStyle/>
          <a:p>
            <a:r>
              <a:rPr lang="nl-NL" noProof="1"/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CB0809-8342-5306-A019-29137D568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6007"/>
            <a:ext cx="12192000" cy="5265985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A9728C1-4069-2E52-3897-1FCF6582549B}"/>
              </a:ext>
            </a:extLst>
          </p:cNvPr>
          <p:cNvSpPr/>
          <p:nvPr/>
        </p:nvSpPr>
        <p:spPr>
          <a:xfrm>
            <a:off x="6374674" y="4389120"/>
            <a:ext cx="496389" cy="1079500"/>
          </a:xfrm>
          <a:prstGeom prst="rect">
            <a:avLst/>
          </a:prstGeom>
          <a:solidFill>
            <a:srgbClr val="E7F9C8"/>
          </a:solidFill>
          <a:ln>
            <a:solidFill>
              <a:srgbClr val="E7F9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5539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3933F-5F93-5D74-E83C-11C878F4F35A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317500" y="317500"/>
            <a:ext cx="7366000" cy="1079500"/>
          </a:xfrm>
          <a:solidFill>
            <a:schemeClr val="accent2"/>
          </a:solidFill>
        </p:spPr>
        <p:txBody>
          <a:bodyPr anchor="ctr">
            <a:normAutofit/>
          </a:bodyPr>
          <a:lstStyle/>
          <a:p>
            <a:r>
              <a:rPr lang="nl-NL" noProof="1"/>
              <a:t> Opbouw en aankomstdag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7D39F4-6BE0-3DE2-F947-4E4FAEF757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7500" y="1651000"/>
            <a:ext cx="5220000" cy="4432300"/>
          </a:xfrm>
        </p:spPr>
        <p:txBody>
          <a:bodyPr vert="horz" lIns="0" tIns="0" rIns="0" bIns="0" rtlCol="0">
            <a:normAutofit/>
          </a:bodyPr>
          <a:lstStyle/>
          <a:p>
            <a:pPr marL="233680" indent="-233680"/>
            <a:r>
              <a:rPr lang="nl-NL" noProof="1"/>
              <a:t>Opbouwen posten</a:t>
            </a:r>
          </a:p>
          <a:p>
            <a:pPr marL="467995" lvl="1" indent="-233680">
              <a:buFont typeface="Courier New" panose="020F0502020204030204" pitchFamily="34" charset="0"/>
              <a:buChar char="o"/>
            </a:pPr>
            <a:r>
              <a:rPr lang="nl-NL" noProof="1"/>
              <a:t> Dinsdag tot en met vrijdag van 9:00 tot 21:00 uur</a:t>
            </a:r>
          </a:p>
          <a:p>
            <a:pPr marL="467995" lvl="1" indent="-233680">
              <a:buFont typeface="Courier New" panose="020F0502020204030204" pitchFamily="34" charset="0"/>
              <a:buChar char="o"/>
            </a:pPr>
            <a:r>
              <a:rPr lang="nl-NL" noProof="1"/>
              <a:t> Donderdag van 9:00 tot 17:00</a:t>
            </a:r>
          </a:p>
          <a:p>
            <a:pPr marL="233680" indent="-233680"/>
            <a:r>
              <a:rPr lang="nl-NL" noProof="1"/>
              <a:t>Aankomst deelnemers</a:t>
            </a:r>
          </a:p>
          <a:p>
            <a:pPr marL="467995" lvl="1" indent="-233680">
              <a:buFont typeface="Courier New" panose="020F0502020204030204" pitchFamily="34" charset="0"/>
              <a:buChar char="o"/>
            </a:pPr>
            <a:r>
              <a:rPr lang="nl-NL" noProof="1"/>
              <a:t>Vanaf 18 uur</a:t>
            </a:r>
          </a:p>
          <a:p>
            <a:pPr marL="467995" lvl="1" indent="-233680">
              <a:buFont typeface="Courier New" panose="020F0502020204030204" pitchFamily="34" charset="0"/>
              <a:buChar char="o"/>
            </a:pPr>
            <a:r>
              <a:rPr lang="nl-NL" noProof="1"/>
              <a:t>21:30 opening</a:t>
            </a:r>
          </a:p>
          <a:p>
            <a:pPr marL="233680" indent="-233680"/>
            <a:r>
              <a:rPr lang="nl-NL" noProof="1"/>
              <a:t>Maatwerk -&gt; </a:t>
            </a:r>
            <a:r>
              <a:rPr lang="nl-NL" noProof="1">
                <a:hlinkClick r:id="rId3"/>
              </a:rPr>
              <a:t>KJO@VRU.nl</a:t>
            </a:r>
            <a:endParaRPr lang="nl-NL" noProof="1"/>
          </a:p>
          <a:p>
            <a:pPr marL="233680" indent="-233680"/>
            <a:r>
              <a:rPr lang="nl-NL" noProof="1"/>
              <a:t>Na uitladen voertuigen van het terrein </a:t>
            </a:r>
          </a:p>
          <a:p>
            <a:pPr marL="467995" lvl="1" indent="-233680">
              <a:buFont typeface="Courier New" panose="020F0502020204030204" pitchFamily="34" charset="0"/>
              <a:buChar char="o"/>
            </a:pPr>
            <a:endParaRPr lang="nl-NL" noProof="1"/>
          </a:p>
          <a:p>
            <a:pPr marL="233680" indent="-233680"/>
            <a:endParaRPr lang="nl-NL" noProof="1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6ECAF14-81F1-10BE-CEF1-8AF3CE1A3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20" y="1651000"/>
            <a:ext cx="6463539" cy="301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434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Huisstijl">
  <a:themeElements>
    <a:clrScheme name="Kleuren VRU">
      <a:dk1>
        <a:sysClr val="windowText" lastClr="000000"/>
      </a:dk1>
      <a:lt1>
        <a:sysClr val="window" lastClr="FFFFFF"/>
      </a:lt1>
      <a:dk2>
        <a:srgbClr val="BCBEC0"/>
      </a:dk2>
      <a:lt2>
        <a:srgbClr val="DCDDDE"/>
      </a:lt2>
      <a:accent1>
        <a:srgbClr val="D10A0F"/>
      </a:accent1>
      <a:accent2>
        <a:srgbClr val="F28C00"/>
      </a:accent2>
      <a:accent3>
        <a:srgbClr val="054D9E"/>
      </a:accent3>
      <a:accent4>
        <a:srgbClr val="059CDB"/>
      </a:accent4>
      <a:accent5>
        <a:srgbClr val="05DA78"/>
      </a:accent5>
      <a:accent6>
        <a:srgbClr val="008C6E"/>
      </a:accent6>
      <a:hlink>
        <a:srgbClr val="000000"/>
      </a:hlink>
      <a:folHlink>
        <a:srgbClr val="000000"/>
      </a:folHlink>
    </a:clrScheme>
    <a:fontScheme name="Lettertypen VRU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rood 100%">
      <a:srgbClr val="D10A0F"/>
    </a:custClr>
    <a:custClr name="rood 30%">
      <a:srgbClr val="F1B6B7"/>
    </a:custClr>
    <a:custClr name="rood 15%">
      <a:srgbClr val="F8DADB"/>
    </a:custClr>
    <a:custClr name="oranje 100%">
      <a:srgbClr val="F28C00"/>
    </a:custClr>
    <a:custClr name="oranje 30%">
      <a:srgbClr val="FBDDB3"/>
    </a:custClr>
    <a:custClr name="oranje 15%">
      <a:srgbClr val="FDEED9"/>
    </a:custClr>
    <a:custClr name="blauw 100%">
      <a:srgbClr val="054D9E"/>
    </a:custClr>
    <a:custClr name="blauw 30%">
      <a:srgbClr val="B4C9E2"/>
    </a:custClr>
    <a:custClr name="blauw 15%">
      <a:srgbClr val="DAE4F0"/>
    </a:custClr>
    <a:custClr name="wit">
      <a:srgbClr val="FFFFFF"/>
    </a:custClr>
    <a:custClr name="groen 100%">
      <a:srgbClr val="008C6E"/>
    </a:custClr>
    <a:custClr name="groen 30%">
      <a:srgbClr val="B3DDD3"/>
    </a:custClr>
    <a:custClr name="groen 15%">
      <a:srgbClr val="D9EEE9"/>
    </a:custClr>
    <a:custClr name="zwart 100%">
      <a:srgbClr val="000000"/>
    </a:custClr>
    <a:custClr name="zwart 30%">
      <a:srgbClr val="BCBEC0"/>
    </a:custClr>
    <a:custClr name="zwart 15%">
      <a:srgbClr val="DCDDDE"/>
    </a:custClr>
    <a:custClr name="wit">
      <a:srgbClr val="FFFFFF"/>
    </a:custClr>
    <a:custClr name="lichtgroen">
      <a:srgbClr val="05DA78"/>
    </a:custClr>
    <a:custClr name="lichtblauw">
      <a:srgbClr val="059CDB"/>
    </a:custClr>
    <a:custClr name="wit">
      <a:srgbClr val="FFFFFF"/>
    </a:custClr>
    <a:custClr name="Grafiek 1">
      <a:srgbClr val="D10A0F"/>
    </a:custClr>
    <a:custClr name="Grafiek 2">
      <a:srgbClr val="F28C00"/>
    </a:custClr>
    <a:custClr name="Grafiek 3">
      <a:srgbClr val="054D9E"/>
    </a:custClr>
    <a:custClr name="Grafiek 4">
      <a:srgbClr val="059CDB"/>
    </a:custClr>
    <a:custClr name="Grafiek 5">
      <a:srgbClr val="05DA78"/>
    </a:custClr>
    <a:custClr name="Grafiek 6">
      <a:srgbClr val="008C6E"/>
    </a:custClr>
    <a:custClr name="Grafiek 7">
      <a:srgbClr val="BCBEC0"/>
    </a:custClr>
    <a:custClr name="Rasterlijnen en verticale as">
      <a:srgbClr val="DCDDDE"/>
    </a:custClr>
    <a:custClr name="horizontale as en waardes">
      <a:srgbClr val="000000"/>
    </a:custClr>
  </a:custClrLst>
  <a:extLst>
    <a:ext uri="{05A4C25C-085E-4340-85A3-A5531E510DB2}">
      <thm15:themeFamily xmlns:thm15="http://schemas.microsoft.com/office/thememl/2012/main" name="Presentatie VRU.potx" id="{96DEA1D0-5065-419F-B08E-A2A4909EBC0B}" vid="{6F30AC62-C0BA-4C2D-80B6-1ACE2175061C}"/>
    </a:ext>
  </a:extLst>
</a:theme>
</file>

<file path=ppt/theme/theme2.xml><?xml version="1.0" encoding="utf-8"?>
<a:theme xmlns:a="http://schemas.openxmlformats.org/drawingml/2006/main" name="Kantoorthema">
  <a:themeElements>
    <a:clrScheme name="Notes colors">
      <a:dk1>
        <a:srgbClr val="000000"/>
      </a:dk1>
      <a:lt1>
        <a:srgbClr val="FFFFFF"/>
      </a:lt1>
      <a:dk2>
        <a:srgbClr val="BCBEC0"/>
      </a:dk2>
      <a:lt2>
        <a:srgbClr val="DCDDDE"/>
      </a:lt2>
      <a:accent1>
        <a:srgbClr val="D10A0F"/>
      </a:accent1>
      <a:accent2>
        <a:srgbClr val="F28C00"/>
      </a:accent2>
      <a:accent3>
        <a:srgbClr val="054D9E"/>
      </a:accent3>
      <a:accent4>
        <a:srgbClr val="059CDB"/>
      </a:accent4>
      <a:accent5>
        <a:srgbClr val="05DA78"/>
      </a:accent5>
      <a:accent6>
        <a:srgbClr val="008C6E"/>
      </a:accent6>
      <a:hlink>
        <a:srgbClr val="000000"/>
      </a:hlink>
      <a:folHlink>
        <a:srgbClr val="000000"/>
      </a:folHlink>
    </a:clrScheme>
    <a:fontScheme name="Notes fonts">
      <a:majorFont>
        <a:latin typeface="Calibri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Handout colors">
      <a:dk1>
        <a:srgbClr val="000000"/>
      </a:dk1>
      <a:lt1>
        <a:srgbClr val="FFFFFF"/>
      </a:lt1>
      <a:dk2>
        <a:srgbClr val="BCBEC0"/>
      </a:dk2>
      <a:lt2>
        <a:srgbClr val="DCDDDE"/>
      </a:lt2>
      <a:accent1>
        <a:srgbClr val="D10A0F"/>
      </a:accent1>
      <a:accent2>
        <a:srgbClr val="F28C00"/>
      </a:accent2>
      <a:accent3>
        <a:srgbClr val="054D9E"/>
      </a:accent3>
      <a:accent4>
        <a:srgbClr val="059CDB"/>
      </a:accent4>
      <a:accent5>
        <a:srgbClr val="05DA78"/>
      </a:accent5>
      <a:accent6>
        <a:srgbClr val="008C6E"/>
      </a:accent6>
      <a:hlink>
        <a:srgbClr val="000000"/>
      </a:hlink>
      <a:folHlink>
        <a:srgbClr val="000000"/>
      </a:folHlink>
    </a:clrScheme>
    <a:fontScheme name="Handout fonts">
      <a:majorFont>
        <a:latin typeface="Calibri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juid xmlns="http://www.joulesunlimited.com/juid"/>
</file>

<file path=customXml/item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.xml><?xml version="1.0" encoding="utf-8"?>
<juid xmlns="http://www.joulesunlimited.com/juid"/>
</file>

<file path=customXml/item12.xml><?xml version="1.0" encoding="utf-8"?>
<juid xmlns="http://www.joulesunlimited.com/juid"/>
</file>

<file path=customXml/item13.xml><?xml version="1.0" encoding="utf-8"?>
<juid xmlns="http://www.joulesunlimited.com/juid"/>
</file>

<file path=customXml/item14.xml><?xml version="1.0" encoding="utf-8"?>
<juid xmlns="http://www.joulesunlimited.com/juid"/>
</file>

<file path=customXml/item15.xml><?xml version="1.0" encoding="utf-8"?>
<juid xmlns="http://www.joulesunlimited.com/juid"/>
</file>

<file path=customXml/item2.xml><?xml version="1.0" encoding="utf-8"?>
<juid xmlns="http://www.joulesunlimited.com/juid"/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8e35dbb-bd63-44d1-b06b-28a5fe136759">
      <Terms xmlns="http://schemas.microsoft.com/office/infopath/2007/PartnerControls"/>
    </lcf76f155ced4ddcb4097134ff3c332f>
  </documentManagement>
</p:properties>
</file>

<file path=customXml/item6.xml><?xml version="1.0" encoding="utf-8"?>
<juid xmlns="http://www.joulesunlimited.com/juid"/>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EC4A1BF2EB314A9DC3DB52E4133197" ma:contentTypeVersion="12" ma:contentTypeDescription="Een nieuw document maken." ma:contentTypeScope="" ma:versionID="3604a9624b73cd89e9d131e026e8938e">
  <xsd:schema xmlns:xsd="http://www.w3.org/2001/XMLSchema" xmlns:xs="http://www.w3.org/2001/XMLSchema" xmlns:p="http://schemas.microsoft.com/office/2006/metadata/properties" xmlns:ns2="58e35dbb-bd63-44d1-b06b-28a5fe136759" xmlns:ns3="e6984fce-22ea-470f-92a4-3273da6fd7dd" targetNamespace="http://schemas.microsoft.com/office/2006/metadata/properties" ma:root="true" ma:fieldsID="dd7c94cbeae58d01216cdf1418a300dc" ns2:_="" ns3:_="">
    <xsd:import namespace="58e35dbb-bd63-44d1-b06b-28a5fe136759"/>
    <xsd:import namespace="e6984fce-22ea-470f-92a4-3273da6fd7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e35dbb-bd63-44d1-b06b-28a5fe1367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Afbeeldingtags" ma:readOnly="false" ma:fieldId="{5cf76f15-5ced-4ddc-b409-7134ff3c332f}" ma:taxonomyMulti="true" ma:sspId="6ad26ec2-7904-44ee-b0cd-2c84cbaed5b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984fce-22ea-470f-92a4-3273da6fd7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.xml><?xml version="1.0" encoding="utf-8"?>
<juid xmlns="http://www.joulesunlimited.com/juid"/>
</file>

<file path=customXml/item9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EF665661-D0A1-4CDE-A8E4-A686AB003962}">
  <ds:schemaRefs>
    <ds:schemaRef ds:uri="http://www.joulesunlimited.com/juid"/>
  </ds:schemaRefs>
</ds:datastoreItem>
</file>

<file path=customXml/itemProps10.xml><?xml version="1.0" encoding="utf-8"?>
<ds:datastoreItem xmlns:ds="http://schemas.openxmlformats.org/officeDocument/2006/customXml" ds:itemID="{44150E4C-2A09-40DA-9C70-B418B917CB91}">
  <ds:schemaRefs>
    <ds:schemaRef ds:uri="http://schemas.microsoft.com/sharepoint/v3/contenttype/forms"/>
  </ds:schemaRefs>
</ds:datastoreItem>
</file>

<file path=customXml/itemProps11.xml><?xml version="1.0" encoding="utf-8"?>
<ds:datastoreItem xmlns:ds="http://schemas.openxmlformats.org/officeDocument/2006/customXml" ds:itemID="{51885D49-83D1-4224-ABA6-6F541FE9F131}">
  <ds:schemaRefs>
    <ds:schemaRef ds:uri="http://www.joulesunlimited.com/juid"/>
  </ds:schemaRefs>
</ds:datastoreItem>
</file>

<file path=customXml/itemProps12.xml><?xml version="1.0" encoding="utf-8"?>
<ds:datastoreItem xmlns:ds="http://schemas.openxmlformats.org/officeDocument/2006/customXml" ds:itemID="{9D94B8CA-FEE5-4FD9-9D90-B8E92CEA579D}">
  <ds:schemaRefs>
    <ds:schemaRef ds:uri="http://www.joulesunlimited.com/juid"/>
  </ds:schemaRefs>
</ds:datastoreItem>
</file>

<file path=customXml/itemProps13.xml><?xml version="1.0" encoding="utf-8"?>
<ds:datastoreItem xmlns:ds="http://schemas.openxmlformats.org/officeDocument/2006/customXml" ds:itemID="{A34BC2B8-ED50-46C2-826B-B05F93A87926}">
  <ds:schemaRefs>
    <ds:schemaRef ds:uri="http://www.joulesunlimited.com/juid"/>
  </ds:schemaRefs>
</ds:datastoreItem>
</file>

<file path=customXml/itemProps14.xml><?xml version="1.0" encoding="utf-8"?>
<ds:datastoreItem xmlns:ds="http://schemas.openxmlformats.org/officeDocument/2006/customXml" ds:itemID="{BA0D3CFB-17F5-41AF-98E2-03933A35F9CD}">
  <ds:schemaRefs>
    <ds:schemaRef ds:uri="http://www.joulesunlimited.com/juid"/>
  </ds:schemaRefs>
</ds:datastoreItem>
</file>

<file path=customXml/itemProps15.xml><?xml version="1.0" encoding="utf-8"?>
<ds:datastoreItem xmlns:ds="http://schemas.openxmlformats.org/officeDocument/2006/customXml" ds:itemID="{44BE1369-F190-4D14-8B19-AD47BA6E7ADB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E771AD01-2B6D-4D97-AB14-67D965C5604A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D5C04DCF-5710-4F0B-965E-B2F36F49D651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79900FD7-DF07-4942-A49D-D34ADFEF686F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7B2FA1C5-46C8-4558-BCF2-191D6F2AE6C2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e6984fce-22ea-470f-92a4-3273da6fd7dd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58e35dbb-bd63-44d1-b06b-28a5fe136759"/>
    <ds:schemaRef ds:uri="http://www.w3.org/XML/1998/namespace"/>
  </ds:schemaRefs>
</ds:datastoreItem>
</file>

<file path=customXml/itemProps6.xml><?xml version="1.0" encoding="utf-8"?>
<ds:datastoreItem xmlns:ds="http://schemas.openxmlformats.org/officeDocument/2006/customXml" ds:itemID="{E4C5340F-6AB6-46CA-95BA-85356CA424C9}">
  <ds:schemaRefs>
    <ds:schemaRef ds:uri="http://www.joulesunlimited.com/juid"/>
  </ds:schemaRefs>
</ds:datastoreItem>
</file>

<file path=customXml/itemProps7.xml><?xml version="1.0" encoding="utf-8"?>
<ds:datastoreItem xmlns:ds="http://schemas.openxmlformats.org/officeDocument/2006/customXml" ds:itemID="{4DADC4C2-6290-4F9A-BF46-8E220099C2E3}">
  <ds:schemaRefs>
    <ds:schemaRef ds:uri="58e35dbb-bd63-44d1-b06b-28a5fe136759"/>
    <ds:schemaRef ds:uri="e6984fce-22ea-470f-92a4-3273da6fd7d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371AC0DF-7D04-4585-94CA-9C2ACBB97736}">
  <ds:schemaRefs>
    <ds:schemaRef ds:uri="http://www.joulesunlimited.com/juid"/>
  </ds:schemaRefs>
</ds:datastoreItem>
</file>

<file path=customXml/itemProps9.xml><?xml version="1.0" encoding="utf-8"?>
<ds:datastoreItem xmlns:ds="http://schemas.openxmlformats.org/officeDocument/2006/customXml" ds:itemID="{4881C74C-DBB8-4A2E-8B84-7883ADE597CD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VRU</Template>
  <TotalTime>0</TotalTime>
  <Words>1161</Words>
  <Application>Microsoft Office PowerPoint</Application>
  <PresentationFormat>Breedbeeld</PresentationFormat>
  <Paragraphs>309</Paragraphs>
  <Slides>36</Slides>
  <Notes>13</Notes>
  <HiddenSlides>1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Cambria</vt:lpstr>
      <vt:lpstr>Courier New</vt:lpstr>
      <vt:lpstr>Helvetica</vt:lpstr>
      <vt:lpstr>Times New Roman</vt:lpstr>
      <vt:lpstr>Wingdings</vt:lpstr>
      <vt:lpstr>Huisstijl</vt:lpstr>
      <vt:lpstr>KJO informatieavond posten</vt:lpstr>
      <vt:lpstr> Welkom</vt:lpstr>
      <vt:lpstr> Oefenleiding</vt:lpstr>
      <vt:lpstr> Deelnemende posten</vt:lpstr>
      <vt:lpstr>Globale dagindeling </vt:lpstr>
      <vt:lpstr> De locatie</vt:lpstr>
      <vt:lpstr>PowerPoint-presentatie</vt:lpstr>
      <vt:lpstr>Terrein </vt:lpstr>
      <vt:lpstr> Opbouw en aankomstdag</vt:lpstr>
      <vt:lpstr> Afbouwdag</vt:lpstr>
      <vt:lpstr>Opruim posten </vt:lpstr>
      <vt:lpstr> Bezoekdag </vt:lpstr>
      <vt:lpstr>Nieuw: Ochtend apel </vt:lpstr>
      <vt:lpstr> Hand en spandiensten</vt:lpstr>
      <vt:lpstr> Digitale voorzieningen – KJO-tag </vt:lpstr>
      <vt:lpstr> Digitale voorzieningen – WiFi </vt:lpstr>
      <vt:lpstr> Opwaarderen</vt:lpstr>
      <vt:lpstr> Aanmelden</vt:lpstr>
      <vt:lpstr> Toezicht en handhaving</vt:lpstr>
      <vt:lpstr> Technische Dienst </vt:lpstr>
      <vt:lpstr> Geluid </vt:lpstr>
      <vt:lpstr> Sanitair en corvee </vt:lpstr>
      <vt:lpstr> Menu</vt:lpstr>
      <vt:lpstr> No Show Maaltijden</vt:lpstr>
      <vt:lpstr> Frietkot </vt:lpstr>
      <vt:lpstr> Bestelgemak via formulier </vt:lpstr>
      <vt:lpstr>PowerPoint-presentatie</vt:lpstr>
      <vt:lpstr>PowerPoint-presentatie</vt:lpstr>
      <vt:lpstr>Sport en spel</vt:lpstr>
      <vt:lpstr>Terugblik bijeenkomst maart</vt:lpstr>
      <vt:lpstr>Post bedachte spellen</vt:lpstr>
      <vt:lpstr>Roosters</vt:lpstr>
      <vt:lpstr> Themafeest</vt:lpstr>
      <vt:lpstr>Wij zoeken nog ondersteuning! Voor de volgende functies </vt:lpstr>
      <vt:lpstr> Sociale media</vt:lpstr>
      <vt:lpstr> Afsluiting</vt:lpstr>
    </vt:vector>
  </TitlesOfParts>
  <Manager/>
  <Company>Veiligheidsregio Utrecht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KJO Informatieavond korpsen</dc:title>
  <dc:subject/>
  <dc:creator>Klaver, Jorn</dc:creator>
  <cp:keywords/>
  <dc:description>Sjabloonversie 2.2, 19 oktober 2023_x000d_
Ontwikkeling sjabloon en macro's:_x000d_
www.JoulesUnlimited.com</dc:description>
  <cp:lastModifiedBy>Noorman, Yord</cp:lastModifiedBy>
  <cp:revision>1</cp:revision>
  <dcterms:created xsi:type="dcterms:W3CDTF">2024-02-29T15:01:10Z</dcterms:created>
  <dcterms:modified xsi:type="dcterms:W3CDTF">2026-04-26T12:31:02Z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5F466462-432D-4CCD-B68B-1FB8115E5AC1</vt:lpwstr>
  </property>
  <property fmtid="{D5CDD505-2E9C-101B-9397-08002B2CF9AE}" pid="3" name="ArticulatePath">
    <vt:lpwstr>Presentatie1</vt:lpwstr>
  </property>
  <property fmtid="{D5CDD505-2E9C-101B-9397-08002B2CF9AE}" pid="4" name="ContentTypeId">
    <vt:lpwstr>0x01010017EC4A1BF2EB314A9DC3DB52E4133197</vt:lpwstr>
  </property>
  <property fmtid="{D5CDD505-2E9C-101B-9397-08002B2CF9AE}" pid="5" name="Order">
    <vt:r8>5089700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</Properties>
</file>